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516" r:id="rId5"/>
    <p:sldId id="515" r:id="rId6"/>
  </p:sldIdLst>
  <p:sldSz cx="9906000" cy="6858000" type="A4"/>
  <p:notesSz cx="6808788" cy="9940925"/>
  <p:custDataLst>
    <p:tags r:id="rId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 userDrawn="1">
          <p15:clr>
            <a:srgbClr val="A4A3A4"/>
          </p15:clr>
        </p15:guide>
        <p15:guide id="3" pos="321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3D70"/>
    <a:srgbClr val="000000"/>
    <a:srgbClr val="F6A2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09" autoAdjust="0"/>
    <p:restoredTop sz="83879" autoAdjust="0"/>
  </p:normalViewPr>
  <p:slideViewPr>
    <p:cSldViewPr>
      <p:cViewPr varScale="1">
        <p:scale>
          <a:sx n="87" d="100"/>
          <a:sy n="87" d="100"/>
        </p:scale>
        <p:origin x="990" y="90"/>
      </p:cViewPr>
      <p:guideLst>
        <p:guide orient="horz" pos="2614"/>
        <p:guide pos="32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47" d="100"/>
          <a:sy n="47" d="100"/>
        </p:scale>
        <p:origin x="278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524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5981" y="0"/>
            <a:ext cx="2951217" cy="497524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/>
            </a:lvl1pPr>
          </a:lstStyle>
          <a:p>
            <a:fld id="{FFB28EA3-9942-4F1D-AAB8-AA6F5002E0B0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1812"/>
            <a:ext cx="2951217" cy="497524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5981" y="9441812"/>
            <a:ext cx="2951217" cy="497524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/>
            </a:lvl1pPr>
          </a:lstStyle>
          <a:p>
            <a:fld id="{CD8F3998-2242-4423-ADED-290FC61C5F5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3155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475" cy="497047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9" y="0"/>
            <a:ext cx="2950475" cy="497047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/>
            </a:lvl1pPr>
          </a:lstStyle>
          <a:p>
            <a:fld id="{2C61659B-EB10-4580-AF59-0C3FC29BAFD2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32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8" tIns="45784" rIns="91568" bIns="45784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80" y="4721940"/>
            <a:ext cx="5447030" cy="4473417"/>
          </a:xfrm>
          <a:prstGeom prst="rect">
            <a:avLst/>
          </a:prstGeom>
        </p:spPr>
        <p:txBody>
          <a:bodyPr vert="horz" lIns="91568" tIns="45784" rIns="91568" bIns="4578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2154"/>
            <a:ext cx="2950475" cy="497047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9" y="9442154"/>
            <a:ext cx="2950475" cy="497047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/>
            </a:lvl1pPr>
          </a:lstStyle>
          <a:p>
            <a:fld id="{C1AF6E3B-AC69-4CC0-832F-511C0C03EE7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773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F6E3B-AC69-4CC0-832F-511C0C03EE74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6704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83212" cy="37274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F6E3B-AC69-4CC0-832F-511C0C03EE74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935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312435271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1" name="Слайд think-cell" r:id="rId16" imgW="235" imgH="212" progId="TCLayout.ActiveDocument.1">
                  <p:embed/>
                </p:oleObj>
              </mc:Choice>
              <mc:Fallback>
                <p:oleObj name="Слайд think-cell" r:id="rId16" imgW="235" imgH="212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/>
          <p:cNvSpPr/>
          <p:nvPr userDrawn="1">
            <p:custDataLst>
              <p:tags r:id="rId1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ru-RU" sz="4400" b="0" i="0" baseline="0" dirty="0">
              <a:latin typeface="Calibri" panose="020F0502020204030204" pitchFamily="34" charset="0"/>
              <a:ea typeface="+mj-ea"/>
              <a:cs typeface="+mj-cs"/>
              <a:sym typeface="Calibri" panose="020F0502020204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19.05.2022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3.emf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4.png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Объект 1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Слайд think-cell" r:id="rId5" imgW="286" imgH="286" progId="TCLayout.ActiveDocument.1">
                  <p:embed/>
                </p:oleObj>
              </mc:Choice>
              <mc:Fallback>
                <p:oleObj name="Слайд think-cell" r:id="rId5" imgW="286" imgH="286" progId="TCLayout.ActiveDocument.1">
                  <p:embed/>
                  <p:pic>
                    <p:nvPicPr>
                      <p:cNvPr id="17" name="Объект 16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082132" y="355303"/>
            <a:ext cx="7550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solidFill>
                  <a:srgbClr val="113D7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РЫНОК АКЦИЙ: </a:t>
            </a:r>
            <a:r>
              <a:rPr lang="ru-RU" sz="1600" dirty="0" smtClean="0">
                <a:solidFill>
                  <a:schemeClr val="accent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КРУПНЕЙШИЕ ПАДЕНИЯ РОССИЙСКОГО РЫНКА</a:t>
            </a:r>
            <a:endParaRPr lang="ru-RU" sz="1600" dirty="0">
              <a:solidFill>
                <a:schemeClr val="accent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cxnSp>
        <p:nvCxnSpPr>
          <p:cNvPr id="127" name="Прямая соединительная линия 126"/>
          <p:cNvCxnSpPr/>
          <p:nvPr/>
        </p:nvCxnSpPr>
        <p:spPr>
          <a:xfrm>
            <a:off x="273000" y="6597352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273520" y="188640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102376" y="6533852"/>
            <a:ext cx="2530624" cy="365125"/>
          </a:xfrm>
        </p:spPr>
        <p:txBody>
          <a:bodyPr/>
          <a:lstStyle/>
          <a:p>
            <a:fld id="{B19B0651-EE4F-4900-A07F-96A6BFA9D0F0}" type="slidenum">
              <a:rPr lang="ru-RU" sz="1000">
                <a:solidFill>
                  <a:schemeClr val="bg1">
                    <a:lumMod val="65000"/>
                  </a:schemeClr>
                </a:solidFill>
              </a:rPr>
              <a:t>1</a:t>
            </a:fld>
            <a:endParaRPr lang="ru-RU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131" name="Group 4"/>
          <p:cNvGrpSpPr>
            <a:grpSpLocks noChangeAspect="1"/>
          </p:cNvGrpSpPr>
          <p:nvPr/>
        </p:nvGrpSpPr>
        <p:grpSpPr bwMode="auto">
          <a:xfrm>
            <a:off x="273000" y="330517"/>
            <a:ext cx="1809132" cy="373811"/>
            <a:chOff x="278" y="326"/>
            <a:chExt cx="1353" cy="279"/>
          </a:xfrm>
        </p:grpSpPr>
        <p:sp>
          <p:nvSpPr>
            <p:cNvPr id="132" name="AutoShape 5"/>
            <p:cNvSpPr>
              <a:spLocks noChangeAspect="1" noChangeArrowheads="1" noTextEdit="1"/>
            </p:cNvSpPr>
            <p:nvPr/>
          </p:nvSpPr>
          <p:spPr bwMode="auto">
            <a:xfrm>
              <a:off x="278" y="326"/>
              <a:ext cx="1353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3" name="Freeform 6"/>
            <p:cNvSpPr>
              <a:spLocks/>
            </p:cNvSpPr>
            <p:nvPr/>
          </p:nvSpPr>
          <p:spPr bwMode="auto">
            <a:xfrm>
              <a:off x="280" y="328"/>
              <a:ext cx="274" cy="274"/>
            </a:xfrm>
            <a:custGeom>
              <a:avLst/>
              <a:gdLst>
                <a:gd name="T0" fmla="*/ 274 w 274"/>
                <a:gd name="T1" fmla="*/ 138 h 274"/>
                <a:gd name="T2" fmla="*/ 273 w 274"/>
                <a:gd name="T3" fmla="*/ 165 h 274"/>
                <a:gd name="T4" fmla="*/ 265 w 274"/>
                <a:gd name="T5" fmla="*/ 190 h 274"/>
                <a:gd name="T6" fmla="*/ 252 w 274"/>
                <a:gd name="T7" fmla="*/ 214 h 274"/>
                <a:gd name="T8" fmla="*/ 234 w 274"/>
                <a:gd name="T9" fmla="*/ 234 h 274"/>
                <a:gd name="T10" fmla="*/ 215 w 274"/>
                <a:gd name="T11" fmla="*/ 251 h 274"/>
                <a:gd name="T12" fmla="*/ 191 w 274"/>
                <a:gd name="T13" fmla="*/ 264 h 274"/>
                <a:gd name="T14" fmla="*/ 165 w 274"/>
                <a:gd name="T15" fmla="*/ 272 h 274"/>
                <a:gd name="T16" fmla="*/ 138 w 274"/>
                <a:gd name="T17" fmla="*/ 274 h 274"/>
                <a:gd name="T18" fmla="*/ 123 w 274"/>
                <a:gd name="T19" fmla="*/ 274 h 274"/>
                <a:gd name="T20" fmla="*/ 98 w 274"/>
                <a:gd name="T21" fmla="*/ 267 h 274"/>
                <a:gd name="T22" fmla="*/ 72 w 274"/>
                <a:gd name="T23" fmla="*/ 258 h 274"/>
                <a:gd name="T24" fmla="*/ 51 w 274"/>
                <a:gd name="T25" fmla="*/ 243 h 274"/>
                <a:gd name="T26" fmla="*/ 32 w 274"/>
                <a:gd name="T27" fmla="*/ 224 h 274"/>
                <a:gd name="T28" fmla="*/ 17 w 274"/>
                <a:gd name="T29" fmla="*/ 203 h 274"/>
                <a:gd name="T30" fmla="*/ 6 w 274"/>
                <a:gd name="T31" fmla="*/ 178 h 274"/>
                <a:gd name="T32" fmla="*/ 1 w 274"/>
                <a:gd name="T33" fmla="*/ 152 h 274"/>
                <a:gd name="T34" fmla="*/ 0 w 274"/>
                <a:gd name="T35" fmla="*/ 138 h 274"/>
                <a:gd name="T36" fmla="*/ 3 w 274"/>
                <a:gd name="T37" fmla="*/ 110 h 274"/>
                <a:gd name="T38" fmla="*/ 11 w 274"/>
                <a:gd name="T39" fmla="*/ 85 h 274"/>
                <a:gd name="T40" fmla="*/ 24 w 274"/>
                <a:gd name="T41" fmla="*/ 61 h 274"/>
                <a:gd name="T42" fmla="*/ 41 w 274"/>
                <a:gd name="T43" fmla="*/ 40 h 274"/>
                <a:gd name="T44" fmla="*/ 61 w 274"/>
                <a:gd name="T45" fmla="*/ 24 h 274"/>
                <a:gd name="T46" fmla="*/ 85 w 274"/>
                <a:gd name="T47" fmla="*/ 11 h 274"/>
                <a:gd name="T48" fmla="*/ 110 w 274"/>
                <a:gd name="T49" fmla="*/ 3 h 274"/>
                <a:gd name="T50" fmla="*/ 138 w 274"/>
                <a:gd name="T51" fmla="*/ 0 h 274"/>
                <a:gd name="T52" fmla="*/ 152 w 274"/>
                <a:gd name="T53" fmla="*/ 1 h 274"/>
                <a:gd name="T54" fmla="*/ 178 w 274"/>
                <a:gd name="T55" fmla="*/ 6 h 274"/>
                <a:gd name="T56" fmla="*/ 204 w 274"/>
                <a:gd name="T57" fmla="*/ 17 h 274"/>
                <a:gd name="T58" fmla="*/ 225 w 274"/>
                <a:gd name="T59" fmla="*/ 32 h 274"/>
                <a:gd name="T60" fmla="*/ 244 w 274"/>
                <a:gd name="T61" fmla="*/ 51 h 274"/>
                <a:gd name="T62" fmla="*/ 258 w 274"/>
                <a:gd name="T63" fmla="*/ 72 h 274"/>
                <a:gd name="T64" fmla="*/ 268 w 274"/>
                <a:gd name="T65" fmla="*/ 96 h 274"/>
                <a:gd name="T66" fmla="*/ 274 w 274"/>
                <a:gd name="T67" fmla="*/ 123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274">
                  <a:moveTo>
                    <a:pt x="274" y="138"/>
                  </a:moveTo>
                  <a:lnTo>
                    <a:pt x="274" y="138"/>
                  </a:lnTo>
                  <a:lnTo>
                    <a:pt x="274" y="152"/>
                  </a:lnTo>
                  <a:lnTo>
                    <a:pt x="273" y="165"/>
                  </a:lnTo>
                  <a:lnTo>
                    <a:pt x="268" y="178"/>
                  </a:lnTo>
                  <a:lnTo>
                    <a:pt x="265" y="190"/>
                  </a:lnTo>
                  <a:lnTo>
                    <a:pt x="258" y="203"/>
                  </a:lnTo>
                  <a:lnTo>
                    <a:pt x="252" y="214"/>
                  </a:lnTo>
                  <a:lnTo>
                    <a:pt x="244" y="224"/>
                  </a:lnTo>
                  <a:lnTo>
                    <a:pt x="234" y="234"/>
                  </a:lnTo>
                  <a:lnTo>
                    <a:pt x="225" y="243"/>
                  </a:lnTo>
                  <a:lnTo>
                    <a:pt x="215" y="251"/>
                  </a:lnTo>
                  <a:lnTo>
                    <a:pt x="204" y="258"/>
                  </a:lnTo>
                  <a:lnTo>
                    <a:pt x="191" y="264"/>
                  </a:lnTo>
                  <a:lnTo>
                    <a:pt x="178" y="267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8" y="267"/>
                  </a:lnTo>
                  <a:lnTo>
                    <a:pt x="85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1" y="243"/>
                  </a:lnTo>
                  <a:lnTo>
                    <a:pt x="41" y="234"/>
                  </a:lnTo>
                  <a:lnTo>
                    <a:pt x="32" y="224"/>
                  </a:lnTo>
                  <a:lnTo>
                    <a:pt x="24" y="214"/>
                  </a:lnTo>
                  <a:lnTo>
                    <a:pt x="17" y="203"/>
                  </a:lnTo>
                  <a:lnTo>
                    <a:pt x="11" y="190"/>
                  </a:lnTo>
                  <a:lnTo>
                    <a:pt x="6" y="178"/>
                  </a:lnTo>
                  <a:lnTo>
                    <a:pt x="3" y="165"/>
                  </a:lnTo>
                  <a:lnTo>
                    <a:pt x="1" y="15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23"/>
                  </a:lnTo>
                  <a:lnTo>
                    <a:pt x="3" y="110"/>
                  </a:lnTo>
                  <a:lnTo>
                    <a:pt x="6" y="96"/>
                  </a:lnTo>
                  <a:lnTo>
                    <a:pt x="11" y="85"/>
                  </a:lnTo>
                  <a:lnTo>
                    <a:pt x="17" y="72"/>
                  </a:lnTo>
                  <a:lnTo>
                    <a:pt x="24" y="61"/>
                  </a:lnTo>
                  <a:lnTo>
                    <a:pt x="32" y="51"/>
                  </a:lnTo>
                  <a:lnTo>
                    <a:pt x="41" y="40"/>
                  </a:lnTo>
                  <a:lnTo>
                    <a:pt x="51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5" y="11"/>
                  </a:lnTo>
                  <a:lnTo>
                    <a:pt x="98" y="6"/>
                  </a:lnTo>
                  <a:lnTo>
                    <a:pt x="110" y="3"/>
                  </a:lnTo>
                  <a:lnTo>
                    <a:pt x="123" y="1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52" y="1"/>
                  </a:lnTo>
                  <a:lnTo>
                    <a:pt x="165" y="3"/>
                  </a:lnTo>
                  <a:lnTo>
                    <a:pt x="178" y="6"/>
                  </a:lnTo>
                  <a:lnTo>
                    <a:pt x="191" y="11"/>
                  </a:lnTo>
                  <a:lnTo>
                    <a:pt x="204" y="17"/>
                  </a:lnTo>
                  <a:lnTo>
                    <a:pt x="215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1"/>
                  </a:lnTo>
                  <a:lnTo>
                    <a:pt x="252" y="61"/>
                  </a:lnTo>
                  <a:lnTo>
                    <a:pt x="258" y="72"/>
                  </a:lnTo>
                  <a:lnTo>
                    <a:pt x="265" y="85"/>
                  </a:lnTo>
                  <a:lnTo>
                    <a:pt x="268" y="96"/>
                  </a:lnTo>
                  <a:lnTo>
                    <a:pt x="273" y="110"/>
                  </a:lnTo>
                  <a:lnTo>
                    <a:pt x="274" y="123"/>
                  </a:lnTo>
                  <a:lnTo>
                    <a:pt x="274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4" name="Freeform 7"/>
            <p:cNvSpPr>
              <a:spLocks/>
            </p:cNvSpPr>
            <p:nvPr/>
          </p:nvSpPr>
          <p:spPr bwMode="auto">
            <a:xfrm>
              <a:off x="280" y="328"/>
              <a:ext cx="274" cy="274"/>
            </a:xfrm>
            <a:custGeom>
              <a:avLst/>
              <a:gdLst>
                <a:gd name="T0" fmla="*/ 274 w 274"/>
                <a:gd name="T1" fmla="*/ 138 h 274"/>
                <a:gd name="T2" fmla="*/ 273 w 274"/>
                <a:gd name="T3" fmla="*/ 165 h 274"/>
                <a:gd name="T4" fmla="*/ 265 w 274"/>
                <a:gd name="T5" fmla="*/ 190 h 274"/>
                <a:gd name="T6" fmla="*/ 252 w 274"/>
                <a:gd name="T7" fmla="*/ 214 h 274"/>
                <a:gd name="T8" fmla="*/ 234 w 274"/>
                <a:gd name="T9" fmla="*/ 234 h 274"/>
                <a:gd name="T10" fmla="*/ 215 w 274"/>
                <a:gd name="T11" fmla="*/ 251 h 274"/>
                <a:gd name="T12" fmla="*/ 191 w 274"/>
                <a:gd name="T13" fmla="*/ 264 h 274"/>
                <a:gd name="T14" fmla="*/ 165 w 274"/>
                <a:gd name="T15" fmla="*/ 272 h 274"/>
                <a:gd name="T16" fmla="*/ 138 w 274"/>
                <a:gd name="T17" fmla="*/ 274 h 274"/>
                <a:gd name="T18" fmla="*/ 123 w 274"/>
                <a:gd name="T19" fmla="*/ 274 h 274"/>
                <a:gd name="T20" fmla="*/ 98 w 274"/>
                <a:gd name="T21" fmla="*/ 267 h 274"/>
                <a:gd name="T22" fmla="*/ 72 w 274"/>
                <a:gd name="T23" fmla="*/ 258 h 274"/>
                <a:gd name="T24" fmla="*/ 51 w 274"/>
                <a:gd name="T25" fmla="*/ 243 h 274"/>
                <a:gd name="T26" fmla="*/ 32 w 274"/>
                <a:gd name="T27" fmla="*/ 224 h 274"/>
                <a:gd name="T28" fmla="*/ 17 w 274"/>
                <a:gd name="T29" fmla="*/ 203 h 274"/>
                <a:gd name="T30" fmla="*/ 6 w 274"/>
                <a:gd name="T31" fmla="*/ 178 h 274"/>
                <a:gd name="T32" fmla="*/ 1 w 274"/>
                <a:gd name="T33" fmla="*/ 152 h 274"/>
                <a:gd name="T34" fmla="*/ 0 w 274"/>
                <a:gd name="T35" fmla="*/ 138 h 274"/>
                <a:gd name="T36" fmla="*/ 3 w 274"/>
                <a:gd name="T37" fmla="*/ 110 h 274"/>
                <a:gd name="T38" fmla="*/ 11 w 274"/>
                <a:gd name="T39" fmla="*/ 85 h 274"/>
                <a:gd name="T40" fmla="*/ 24 w 274"/>
                <a:gd name="T41" fmla="*/ 61 h 274"/>
                <a:gd name="T42" fmla="*/ 41 w 274"/>
                <a:gd name="T43" fmla="*/ 40 h 274"/>
                <a:gd name="T44" fmla="*/ 61 w 274"/>
                <a:gd name="T45" fmla="*/ 24 h 274"/>
                <a:gd name="T46" fmla="*/ 85 w 274"/>
                <a:gd name="T47" fmla="*/ 11 h 274"/>
                <a:gd name="T48" fmla="*/ 110 w 274"/>
                <a:gd name="T49" fmla="*/ 3 h 274"/>
                <a:gd name="T50" fmla="*/ 138 w 274"/>
                <a:gd name="T51" fmla="*/ 0 h 274"/>
                <a:gd name="T52" fmla="*/ 152 w 274"/>
                <a:gd name="T53" fmla="*/ 1 h 274"/>
                <a:gd name="T54" fmla="*/ 178 w 274"/>
                <a:gd name="T55" fmla="*/ 6 h 274"/>
                <a:gd name="T56" fmla="*/ 204 w 274"/>
                <a:gd name="T57" fmla="*/ 17 h 274"/>
                <a:gd name="T58" fmla="*/ 225 w 274"/>
                <a:gd name="T59" fmla="*/ 32 h 274"/>
                <a:gd name="T60" fmla="*/ 244 w 274"/>
                <a:gd name="T61" fmla="*/ 51 h 274"/>
                <a:gd name="T62" fmla="*/ 258 w 274"/>
                <a:gd name="T63" fmla="*/ 72 h 274"/>
                <a:gd name="T64" fmla="*/ 268 w 274"/>
                <a:gd name="T65" fmla="*/ 96 h 274"/>
                <a:gd name="T66" fmla="*/ 274 w 274"/>
                <a:gd name="T67" fmla="*/ 123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274">
                  <a:moveTo>
                    <a:pt x="274" y="138"/>
                  </a:moveTo>
                  <a:lnTo>
                    <a:pt x="274" y="138"/>
                  </a:lnTo>
                  <a:lnTo>
                    <a:pt x="274" y="152"/>
                  </a:lnTo>
                  <a:lnTo>
                    <a:pt x="273" y="165"/>
                  </a:lnTo>
                  <a:lnTo>
                    <a:pt x="268" y="178"/>
                  </a:lnTo>
                  <a:lnTo>
                    <a:pt x="265" y="190"/>
                  </a:lnTo>
                  <a:lnTo>
                    <a:pt x="258" y="203"/>
                  </a:lnTo>
                  <a:lnTo>
                    <a:pt x="252" y="214"/>
                  </a:lnTo>
                  <a:lnTo>
                    <a:pt x="244" y="224"/>
                  </a:lnTo>
                  <a:lnTo>
                    <a:pt x="234" y="234"/>
                  </a:lnTo>
                  <a:lnTo>
                    <a:pt x="225" y="243"/>
                  </a:lnTo>
                  <a:lnTo>
                    <a:pt x="215" y="251"/>
                  </a:lnTo>
                  <a:lnTo>
                    <a:pt x="204" y="258"/>
                  </a:lnTo>
                  <a:lnTo>
                    <a:pt x="191" y="264"/>
                  </a:lnTo>
                  <a:lnTo>
                    <a:pt x="178" y="267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8" y="267"/>
                  </a:lnTo>
                  <a:lnTo>
                    <a:pt x="85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1" y="243"/>
                  </a:lnTo>
                  <a:lnTo>
                    <a:pt x="41" y="234"/>
                  </a:lnTo>
                  <a:lnTo>
                    <a:pt x="32" y="224"/>
                  </a:lnTo>
                  <a:lnTo>
                    <a:pt x="24" y="214"/>
                  </a:lnTo>
                  <a:lnTo>
                    <a:pt x="17" y="203"/>
                  </a:lnTo>
                  <a:lnTo>
                    <a:pt x="11" y="190"/>
                  </a:lnTo>
                  <a:lnTo>
                    <a:pt x="6" y="178"/>
                  </a:lnTo>
                  <a:lnTo>
                    <a:pt x="3" y="165"/>
                  </a:lnTo>
                  <a:lnTo>
                    <a:pt x="1" y="15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23"/>
                  </a:lnTo>
                  <a:lnTo>
                    <a:pt x="3" y="110"/>
                  </a:lnTo>
                  <a:lnTo>
                    <a:pt x="6" y="96"/>
                  </a:lnTo>
                  <a:lnTo>
                    <a:pt x="11" y="85"/>
                  </a:lnTo>
                  <a:lnTo>
                    <a:pt x="17" y="72"/>
                  </a:lnTo>
                  <a:lnTo>
                    <a:pt x="24" y="61"/>
                  </a:lnTo>
                  <a:lnTo>
                    <a:pt x="32" y="51"/>
                  </a:lnTo>
                  <a:lnTo>
                    <a:pt x="41" y="40"/>
                  </a:lnTo>
                  <a:lnTo>
                    <a:pt x="51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5" y="11"/>
                  </a:lnTo>
                  <a:lnTo>
                    <a:pt x="98" y="6"/>
                  </a:lnTo>
                  <a:lnTo>
                    <a:pt x="110" y="3"/>
                  </a:lnTo>
                  <a:lnTo>
                    <a:pt x="123" y="1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52" y="1"/>
                  </a:lnTo>
                  <a:lnTo>
                    <a:pt x="165" y="3"/>
                  </a:lnTo>
                  <a:lnTo>
                    <a:pt x="178" y="6"/>
                  </a:lnTo>
                  <a:lnTo>
                    <a:pt x="191" y="11"/>
                  </a:lnTo>
                  <a:lnTo>
                    <a:pt x="204" y="17"/>
                  </a:lnTo>
                  <a:lnTo>
                    <a:pt x="215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1"/>
                  </a:lnTo>
                  <a:lnTo>
                    <a:pt x="252" y="61"/>
                  </a:lnTo>
                  <a:lnTo>
                    <a:pt x="258" y="72"/>
                  </a:lnTo>
                  <a:lnTo>
                    <a:pt x="265" y="85"/>
                  </a:lnTo>
                  <a:lnTo>
                    <a:pt x="268" y="96"/>
                  </a:lnTo>
                  <a:lnTo>
                    <a:pt x="273" y="110"/>
                  </a:lnTo>
                  <a:lnTo>
                    <a:pt x="274" y="123"/>
                  </a:lnTo>
                  <a:lnTo>
                    <a:pt x="274" y="13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5" name="Freeform 8"/>
            <p:cNvSpPr>
              <a:spLocks noEditPoints="1"/>
            </p:cNvSpPr>
            <p:nvPr/>
          </p:nvSpPr>
          <p:spPr bwMode="auto">
            <a:xfrm>
              <a:off x="278" y="326"/>
              <a:ext cx="280" cy="279"/>
            </a:xfrm>
            <a:custGeom>
              <a:avLst/>
              <a:gdLst>
                <a:gd name="T0" fmla="*/ 0 w 280"/>
                <a:gd name="T1" fmla="*/ 154 h 279"/>
                <a:gd name="T2" fmla="*/ 11 w 280"/>
                <a:gd name="T3" fmla="*/ 194 h 279"/>
                <a:gd name="T4" fmla="*/ 32 w 280"/>
                <a:gd name="T5" fmla="*/ 228 h 279"/>
                <a:gd name="T6" fmla="*/ 61 w 280"/>
                <a:gd name="T7" fmla="*/ 255 h 279"/>
                <a:gd name="T8" fmla="*/ 98 w 280"/>
                <a:gd name="T9" fmla="*/ 273 h 279"/>
                <a:gd name="T10" fmla="*/ 140 w 280"/>
                <a:gd name="T11" fmla="*/ 279 h 279"/>
                <a:gd name="T12" fmla="*/ 167 w 280"/>
                <a:gd name="T13" fmla="*/ 276 h 279"/>
                <a:gd name="T14" fmla="*/ 206 w 280"/>
                <a:gd name="T15" fmla="*/ 261 h 279"/>
                <a:gd name="T16" fmla="*/ 238 w 280"/>
                <a:gd name="T17" fmla="*/ 237 h 279"/>
                <a:gd name="T18" fmla="*/ 262 w 280"/>
                <a:gd name="T19" fmla="*/ 205 h 279"/>
                <a:gd name="T20" fmla="*/ 276 w 280"/>
                <a:gd name="T21" fmla="*/ 167 h 279"/>
                <a:gd name="T22" fmla="*/ 280 w 280"/>
                <a:gd name="T23" fmla="*/ 140 h 279"/>
                <a:gd name="T24" fmla="*/ 273 w 280"/>
                <a:gd name="T25" fmla="*/ 98 h 279"/>
                <a:gd name="T26" fmla="*/ 255 w 280"/>
                <a:gd name="T27" fmla="*/ 61 h 279"/>
                <a:gd name="T28" fmla="*/ 228 w 280"/>
                <a:gd name="T29" fmla="*/ 32 h 279"/>
                <a:gd name="T30" fmla="*/ 194 w 280"/>
                <a:gd name="T31" fmla="*/ 11 h 279"/>
                <a:gd name="T32" fmla="*/ 154 w 280"/>
                <a:gd name="T33" fmla="*/ 0 h 279"/>
                <a:gd name="T34" fmla="*/ 125 w 280"/>
                <a:gd name="T35" fmla="*/ 0 h 279"/>
                <a:gd name="T36" fmla="*/ 85 w 280"/>
                <a:gd name="T37" fmla="*/ 11 h 279"/>
                <a:gd name="T38" fmla="*/ 51 w 280"/>
                <a:gd name="T39" fmla="*/ 32 h 279"/>
                <a:gd name="T40" fmla="*/ 24 w 280"/>
                <a:gd name="T41" fmla="*/ 61 h 279"/>
                <a:gd name="T42" fmla="*/ 6 w 280"/>
                <a:gd name="T43" fmla="*/ 98 h 279"/>
                <a:gd name="T44" fmla="*/ 0 w 280"/>
                <a:gd name="T45" fmla="*/ 140 h 279"/>
                <a:gd name="T46" fmla="*/ 5 w 280"/>
                <a:gd name="T47" fmla="*/ 125 h 279"/>
                <a:gd name="T48" fmla="*/ 16 w 280"/>
                <a:gd name="T49" fmla="*/ 87 h 279"/>
                <a:gd name="T50" fmla="*/ 35 w 280"/>
                <a:gd name="T51" fmla="*/ 55 h 279"/>
                <a:gd name="T52" fmla="*/ 64 w 280"/>
                <a:gd name="T53" fmla="*/ 27 h 279"/>
                <a:gd name="T54" fmla="*/ 100 w 280"/>
                <a:gd name="T55" fmla="*/ 11 h 279"/>
                <a:gd name="T56" fmla="*/ 140 w 280"/>
                <a:gd name="T57" fmla="*/ 5 h 279"/>
                <a:gd name="T58" fmla="*/ 167 w 280"/>
                <a:gd name="T59" fmla="*/ 8 h 279"/>
                <a:gd name="T60" fmla="*/ 204 w 280"/>
                <a:gd name="T61" fmla="*/ 21 h 279"/>
                <a:gd name="T62" fmla="*/ 235 w 280"/>
                <a:gd name="T63" fmla="*/ 45 h 279"/>
                <a:gd name="T64" fmla="*/ 259 w 280"/>
                <a:gd name="T65" fmla="*/ 75 h 279"/>
                <a:gd name="T66" fmla="*/ 272 w 280"/>
                <a:gd name="T67" fmla="*/ 112 h 279"/>
                <a:gd name="T68" fmla="*/ 275 w 280"/>
                <a:gd name="T69" fmla="*/ 140 h 279"/>
                <a:gd name="T70" fmla="*/ 268 w 280"/>
                <a:gd name="T71" fmla="*/ 180 h 279"/>
                <a:gd name="T72" fmla="*/ 251 w 280"/>
                <a:gd name="T73" fmla="*/ 215 h 279"/>
                <a:gd name="T74" fmla="*/ 225 w 280"/>
                <a:gd name="T75" fmla="*/ 244 h 279"/>
                <a:gd name="T76" fmla="*/ 193 w 280"/>
                <a:gd name="T77" fmla="*/ 263 h 279"/>
                <a:gd name="T78" fmla="*/ 153 w 280"/>
                <a:gd name="T79" fmla="*/ 273 h 279"/>
                <a:gd name="T80" fmla="*/ 125 w 280"/>
                <a:gd name="T81" fmla="*/ 273 h 279"/>
                <a:gd name="T82" fmla="*/ 87 w 280"/>
                <a:gd name="T83" fmla="*/ 263 h 279"/>
                <a:gd name="T84" fmla="*/ 55 w 280"/>
                <a:gd name="T85" fmla="*/ 244 h 279"/>
                <a:gd name="T86" fmla="*/ 27 w 280"/>
                <a:gd name="T87" fmla="*/ 215 h 279"/>
                <a:gd name="T88" fmla="*/ 11 w 280"/>
                <a:gd name="T89" fmla="*/ 180 h 279"/>
                <a:gd name="T90" fmla="*/ 5 w 280"/>
                <a:gd name="T91" fmla="*/ 14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0" h="279">
                  <a:moveTo>
                    <a:pt x="0" y="140"/>
                  </a:moveTo>
                  <a:lnTo>
                    <a:pt x="0" y="140"/>
                  </a:lnTo>
                  <a:lnTo>
                    <a:pt x="0" y="154"/>
                  </a:lnTo>
                  <a:lnTo>
                    <a:pt x="3" y="167"/>
                  </a:lnTo>
                  <a:lnTo>
                    <a:pt x="6" y="181"/>
                  </a:lnTo>
                  <a:lnTo>
                    <a:pt x="11" y="194"/>
                  </a:lnTo>
                  <a:lnTo>
                    <a:pt x="18" y="205"/>
                  </a:lnTo>
                  <a:lnTo>
                    <a:pt x="24" y="216"/>
                  </a:lnTo>
                  <a:lnTo>
                    <a:pt x="32" y="228"/>
                  </a:lnTo>
                  <a:lnTo>
                    <a:pt x="40" y="237"/>
                  </a:lnTo>
                  <a:lnTo>
                    <a:pt x="51" y="247"/>
                  </a:lnTo>
                  <a:lnTo>
                    <a:pt x="61" y="255"/>
                  </a:lnTo>
                  <a:lnTo>
                    <a:pt x="74" y="261"/>
                  </a:lnTo>
                  <a:lnTo>
                    <a:pt x="85" y="268"/>
                  </a:lnTo>
                  <a:lnTo>
                    <a:pt x="98" y="273"/>
                  </a:lnTo>
                  <a:lnTo>
                    <a:pt x="111" y="276"/>
                  </a:lnTo>
                  <a:lnTo>
                    <a:pt x="125" y="277"/>
                  </a:lnTo>
                  <a:lnTo>
                    <a:pt x="140" y="279"/>
                  </a:lnTo>
                  <a:lnTo>
                    <a:pt x="140" y="279"/>
                  </a:lnTo>
                  <a:lnTo>
                    <a:pt x="154" y="277"/>
                  </a:lnTo>
                  <a:lnTo>
                    <a:pt x="167" y="276"/>
                  </a:lnTo>
                  <a:lnTo>
                    <a:pt x="182" y="273"/>
                  </a:lnTo>
                  <a:lnTo>
                    <a:pt x="194" y="268"/>
                  </a:lnTo>
                  <a:lnTo>
                    <a:pt x="206" y="261"/>
                  </a:lnTo>
                  <a:lnTo>
                    <a:pt x="217" y="255"/>
                  </a:lnTo>
                  <a:lnTo>
                    <a:pt x="228" y="247"/>
                  </a:lnTo>
                  <a:lnTo>
                    <a:pt x="238" y="237"/>
                  </a:lnTo>
                  <a:lnTo>
                    <a:pt x="247" y="228"/>
                  </a:lnTo>
                  <a:lnTo>
                    <a:pt x="255" y="216"/>
                  </a:lnTo>
                  <a:lnTo>
                    <a:pt x="262" y="205"/>
                  </a:lnTo>
                  <a:lnTo>
                    <a:pt x="268" y="194"/>
                  </a:lnTo>
                  <a:lnTo>
                    <a:pt x="273" y="181"/>
                  </a:lnTo>
                  <a:lnTo>
                    <a:pt x="276" y="167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8" y="125"/>
                  </a:lnTo>
                  <a:lnTo>
                    <a:pt x="276" y="111"/>
                  </a:lnTo>
                  <a:lnTo>
                    <a:pt x="273" y="98"/>
                  </a:lnTo>
                  <a:lnTo>
                    <a:pt x="268" y="85"/>
                  </a:lnTo>
                  <a:lnTo>
                    <a:pt x="262" y="72"/>
                  </a:lnTo>
                  <a:lnTo>
                    <a:pt x="255" y="61"/>
                  </a:lnTo>
                  <a:lnTo>
                    <a:pt x="247" y="51"/>
                  </a:lnTo>
                  <a:lnTo>
                    <a:pt x="238" y="40"/>
                  </a:lnTo>
                  <a:lnTo>
                    <a:pt x="228" y="32"/>
                  </a:lnTo>
                  <a:lnTo>
                    <a:pt x="217" y="24"/>
                  </a:lnTo>
                  <a:lnTo>
                    <a:pt x="206" y="16"/>
                  </a:lnTo>
                  <a:lnTo>
                    <a:pt x="194" y="11"/>
                  </a:lnTo>
                  <a:lnTo>
                    <a:pt x="182" y="6"/>
                  </a:lnTo>
                  <a:lnTo>
                    <a:pt x="167" y="3"/>
                  </a:lnTo>
                  <a:lnTo>
                    <a:pt x="15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25" y="0"/>
                  </a:lnTo>
                  <a:lnTo>
                    <a:pt x="111" y="3"/>
                  </a:lnTo>
                  <a:lnTo>
                    <a:pt x="98" y="6"/>
                  </a:lnTo>
                  <a:lnTo>
                    <a:pt x="85" y="11"/>
                  </a:lnTo>
                  <a:lnTo>
                    <a:pt x="74" y="16"/>
                  </a:lnTo>
                  <a:lnTo>
                    <a:pt x="61" y="24"/>
                  </a:lnTo>
                  <a:lnTo>
                    <a:pt x="51" y="32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4" y="61"/>
                  </a:lnTo>
                  <a:lnTo>
                    <a:pt x="18" y="72"/>
                  </a:lnTo>
                  <a:lnTo>
                    <a:pt x="11" y="85"/>
                  </a:lnTo>
                  <a:lnTo>
                    <a:pt x="6" y="98"/>
                  </a:lnTo>
                  <a:lnTo>
                    <a:pt x="3" y="111"/>
                  </a:lnTo>
                  <a:lnTo>
                    <a:pt x="0" y="125"/>
                  </a:lnTo>
                  <a:lnTo>
                    <a:pt x="0" y="140"/>
                  </a:lnTo>
                  <a:close/>
                  <a:moveTo>
                    <a:pt x="5" y="140"/>
                  </a:moveTo>
                  <a:lnTo>
                    <a:pt x="5" y="140"/>
                  </a:lnTo>
                  <a:lnTo>
                    <a:pt x="5" y="125"/>
                  </a:lnTo>
                  <a:lnTo>
                    <a:pt x="8" y="112"/>
                  </a:lnTo>
                  <a:lnTo>
                    <a:pt x="11" y="99"/>
                  </a:lnTo>
                  <a:lnTo>
                    <a:pt x="16" y="87"/>
                  </a:lnTo>
                  <a:lnTo>
                    <a:pt x="21" y="75"/>
                  </a:lnTo>
                  <a:lnTo>
                    <a:pt x="27" y="64"/>
                  </a:lnTo>
                  <a:lnTo>
                    <a:pt x="35" y="55"/>
                  </a:lnTo>
                  <a:lnTo>
                    <a:pt x="45" y="45"/>
                  </a:lnTo>
                  <a:lnTo>
                    <a:pt x="55" y="35"/>
                  </a:lnTo>
                  <a:lnTo>
                    <a:pt x="64" y="27"/>
                  </a:lnTo>
                  <a:lnTo>
                    <a:pt x="76" y="21"/>
                  </a:lnTo>
                  <a:lnTo>
                    <a:pt x="87" y="16"/>
                  </a:lnTo>
                  <a:lnTo>
                    <a:pt x="100" y="11"/>
                  </a:lnTo>
                  <a:lnTo>
                    <a:pt x="112" y="8"/>
                  </a:lnTo>
                  <a:lnTo>
                    <a:pt x="125" y="5"/>
                  </a:lnTo>
                  <a:lnTo>
                    <a:pt x="140" y="5"/>
                  </a:lnTo>
                  <a:lnTo>
                    <a:pt x="140" y="5"/>
                  </a:lnTo>
                  <a:lnTo>
                    <a:pt x="153" y="5"/>
                  </a:lnTo>
                  <a:lnTo>
                    <a:pt x="167" y="8"/>
                  </a:lnTo>
                  <a:lnTo>
                    <a:pt x="180" y="11"/>
                  </a:lnTo>
                  <a:lnTo>
                    <a:pt x="193" y="16"/>
                  </a:lnTo>
                  <a:lnTo>
                    <a:pt x="204" y="21"/>
                  </a:lnTo>
                  <a:lnTo>
                    <a:pt x="215" y="27"/>
                  </a:lnTo>
                  <a:lnTo>
                    <a:pt x="225" y="35"/>
                  </a:lnTo>
                  <a:lnTo>
                    <a:pt x="235" y="45"/>
                  </a:lnTo>
                  <a:lnTo>
                    <a:pt x="244" y="55"/>
                  </a:lnTo>
                  <a:lnTo>
                    <a:pt x="251" y="64"/>
                  </a:lnTo>
                  <a:lnTo>
                    <a:pt x="259" y="75"/>
                  </a:lnTo>
                  <a:lnTo>
                    <a:pt x="264" y="87"/>
                  </a:lnTo>
                  <a:lnTo>
                    <a:pt x="268" y="99"/>
                  </a:lnTo>
                  <a:lnTo>
                    <a:pt x="272" y="112"/>
                  </a:lnTo>
                  <a:lnTo>
                    <a:pt x="273" y="125"/>
                  </a:lnTo>
                  <a:lnTo>
                    <a:pt x="275" y="140"/>
                  </a:lnTo>
                  <a:lnTo>
                    <a:pt x="275" y="140"/>
                  </a:lnTo>
                  <a:lnTo>
                    <a:pt x="273" y="152"/>
                  </a:lnTo>
                  <a:lnTo>
                    <a:pt x="272" y="167"/>
                  </a:lnTo>
                  <a:lnTo>
                    <a:pt x="268" y="180"/>
                  </a:lnTo>
                  <a:lnTo>
                    <a:pt x="264" y="192"/>
                  </a:lnTo>
                  <a:lnTo>
                    <a:pt x="259" y="204"/>
                  </a:lnTo>
                  <a:lnTo>
                    <a:pt x="251" y="215"/>
                  </a:lnTo>
                  <a:lnTo>
                    <a:pt x="244" y="224"/>
                  </a:lnTo>
                  <a:lnTo>
                    <a:pt x="235" y="234"/>
                  </a:lnTo>
                  <a:lnTo>
                    <a:pt x="225" y="244"/>
                  </a:lnTo>
                  <a:lnTo>
                    <a:pt x="215" y="250"/>
                  </a:lnTo>
                  <a:lnTo>
                    <a:pt x="204" y="258"/>
                  </a:lnTo>
                  <a:lnTo>
                    <a:pt x="193" y="263"/>
                  </a:lnTo>
                  <a:lnTo>
                    <a:pt x="180" y="268"/>
                  </a:lnTo>
                  <a:lnTo>
                    <a:pt x="167" y="271"/>
                  </a:lnTo>
                  <a:lnTo>
                    <a:pt x="153" y="273"/>
                  </a:lnTo>
                  <a:lnTo>
                    <a:pt x="140" y="274"/>
                  </a:lnTo>
                  <a:lnTo>
                    <a:pt x="140" y="274"/>
                  </a:lnTo>
                  <a:lnTo>
                    <a:pt x="125" y="273"/>
                  </a:lnTo>
                  <a:lnTo>
                    <a:pt x="112" y="271"/>
                  </a:lnTo>
                  <a:lnTo>
                    <a:pt x="100" y="268"/>
                  </a:lnTo>
                  <a:lnTo>
                    <a:pt x="87" y="263"/>
                  </a:lnTo>
                  <a:lnTo>
                    <a:pt x="76" y="258"/>
                  </a:lnTo>
                  <a:lnTo>
                    <a:pt x="64" y="250"/>
                  </a:lnTo>
                  <a:lnTo>
                    <a:pt x="55" y="244"/>
                  </a:lnTo>
                  <a:lnTo>
                    <a:pt x="45" y="234"/>
                  </a:lnTo>
                  <a:lnTo>
                    <a:pt x="35" y="224"/>
                  </a:lnTo>
                  <a:lnTo>
                    <a:pt x="27" y="215"/>
                  </a:lnTo>
                  <a:lnTo>
                    <a:pt x="21" y="204"/>
                  </a:lnTo>
                  <a:lnTo>
                    <a:pt x="16" y="192"/>
                  </a:lnTo>
                  <a:lnTo>
                    <a:pt x="11" y="180"/>
                  </a:lnTo>
                  <a:lnTo>
                    <a:pt x="8" y="167"/>
                  </a:lnTo>
                  <a:lnTo>
                    <a:pt x="5" y="152"/>
                  </a:lnTo>
                  <a:lnTo>
                    <a:pt x="5" y="140"/>
                  </a:lnTo>
                  <a:lnTo>
                    <a:pt x="5" y="14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78" y="326"/>
              <a:ext cx="280" cy="279"/>
            </a:xfrm>
            <a:custGeom>
              <a:avLst/>
              <a:gdLst>
                <a:gd name="T0" fmla="*/ 0 w 280"/>
                <a:gd name="T1" fmla="*/ 140 h 279"/>
                <a:gd name="T2" fmla="*/ 3 w 280"/>
                <a:gd name="T3" fmla="*/ 167 h 279"/>
                <a:gd name="T4" fmla="*/ 11 w 280"/>
                <a:gd name="T5" fmla="*/ 194 h 279"/>
                <a:gd name="T6" fmla="*/ 24 w 280"/>
                <a:gd name="T7" fmla="*/ 216 h 279"/>
                <a:gd name="T8" fmla="*/ 40 w 280"/>
                <a:gd name="T9" fmla="*/ 237 h 279"/>
                <a:gd name="T10" fmla="*/ 61 w 280"/>
                <a:gd name="T11" fmla="*/ 255 h 279"/>
                <a:gd name="T12" fmla="*/ 85 w 280"/>
                <a:gd name="T13" fmla="*/ 268 h 279"/>
                <a:gd name="T14" fmla="*/ 111 w 280"/>
                <a:gd name="T15" fmla="*/ 276 h 279"/>
                <a:gd name="T16" fmla="*/ 140 w 280"/>
                <a:gd name="T17" fmla="*/ 279 h 279"/>
                <a:gd name="T18" fmla="*/ 154 w 280"/>
                <a:gd name="T19" fmla="*/ 277 h 279"/>
                <a:gd name="T20" fmla="*/ 182 w 280"/>
                <a:gd name="T21" fmla="*/ 273 h 279"/>
                <a:gd name="T22" fmla="*/ 206 w 280"/>
                <a:gd name="T23" fmla="*/ 261 h 279"/>
                <a:gd name="T24" fmla="*/ 228 w 280"/>
                <a:gd name="T25" fmla="*/ 247 h 279"/>
                <a:gd name="T26" fmla="*/ 247 w 280"/>
                <a:gd name="T27" fmla="*/ 228 h 279"/>
                <a:gd name="T28" fmla="*/ 262 w 280"/>
                <a:gd name="T29" fmla="*/ 205 h 279"/>
                <a:gd name="T30" fmla="*/ 273 w 280"/>
                <a:gd name="T31" fmla="*/ 181 h 279"/>
                <a:gd name="T32" fmla="*/ 278 w 280"/>
                <a:gd name="T33" fmla="*/ 154 h 279"/>
                <a:gd name="T34" fmla="*/ 280 w 280"/>
                <a:gd name="T35" fmla="*/ 140 h 279"/>
                <a:gd name="T36" fmla="*/ 276 w 280"/>
                <a:gd name="T37" fmla="*/ 111 h 279"/>
                <a:gd name="T38" fmla="*/ 268 w 280"/>
                <a:gd name="T39" fmla="*/ 85 h 279"/>
                <a:gd name="T40" fmla="*/ 255 w 280"/>
                <a:gd name="T41" fmla="*/ 61 h 279"/>
                <a:gd name="T42" fmla="*/ 238 w 280"/>
                <a:gd name="T43" fmla="*/ 40 h 279"/>
                <a:gd name="T44" fmla="*/ 217 w 280"/>
                <a:gd name="T45" fmla="*/ 24 h 279"/>
                <a:gd name="T46" fmla="*/ 194 w 280"/>
                <a:gd name="T47" fmla="*/ 11 h 279"/>
                <a:gd name="T48" fmla="*/ 167 w 280"/>
                <a:gd name="T49" fmla="*/ 3 h 279"/>
                <a:gd name="T50" fmla="*/ 140 w 280"/>
                <a:gd name="T51" fmla="*/ 0 h 279"/>
                <a:gd name="T52" fmla="*/ 125 w 280"/>
                <a:gd name="T53" fmla="*/ 0 h 279"/>
                <a:gd name="T54" fmla="*/ 98 w 280"/>
                <a:gd name="T55" fmla="*/ 6 h 279"/>
                <a:gd name="T56" fmla="*/ 74 w 280"/>
                <a:gd name="T57" fmla="*/ 16 h 279"/>
                <a:gd name="T58" fmla="*/ 51 w 280"/>
                <a:gd name="T59" fmla="*/ 32 h 279"/>
                <a:gd name="T60" fmla="*/ 32 w 280"/>
                <a:gd name="T61" fmla="*/ 51 h 279"/>
                <a:gd name="T62" fmla="*/ 18 w 280"/>
                <a:gd name="T63" fmla="*/ 72 h 279"/>
                <a:gd name="T64" fmla="*/ 6 w 280"/>
                <a:gd name="T65" fmla="*/ 98 h 279"/>
                <a:gd name="T66" fmla="*/ 0 w 280"/>
                <a:gd name="T67" fmla="*/ 12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279">
                  <a:moveTo>
                    <a:pt x="0" y="140"/>
                  </a:moveTo>
                  <a:lnTo>
                    <a:pt x="0" y="140"/>
                  </a:lnTo>
                  <a:lnTo>
                    <a:pt x="0" y="154"/>
                  </a:lnTo>
                  <a:lnTo>
                    <a:pt x="3" y="167"/>
                  </a:lnTo>
                  <a:lnTo>
                    <a:pt x="6" y="181"/>
                  </a:lnTo>
                  <a:lnTo>
                    <a:pt x="11" y="194"/>
                  </a:lnTo>
                  <a:lnTo>
                    <a:pt x="18" y="205"/>
                  </a:lnTo>
                  <a:lnTo>
                    <a:pt x="24" y="216"/>
                  </a:lnTo>
                  <a:lnTo>
                    <a:pt x="32" y="228"/>
                  </a:lnTo>
                  <a:lnTo>
                    <a:pt x="40" y="237"/>
                  </a:lnTo>
                  <a:lnTo>
                    <a:pt x="51" y="247"/>
                  </a:lnTo>
                  <a:lnTo>
                    <a:pt x="61" y="255"/>
                  </a:lnTo>
                  <a:lnTo>
                    <a:pt x="74" y="261"/>
                  </a:lnTo>
                  <a:lnTo>
                    <a:pt x="85" y="268"/>
                  </a:lnTo>
                  <a:lnTo>
                    <a:pt x="98" y="273"/>
                  </a:lnTo>
                  <a:lnTo>
                    <a:pt x="111" y="276"/>
                  </a:lnTo>
                  <a:lnTo>
                    <a:pt x="125" y="277"/>
                  </a:lnTo>
                  <a:lnTo>
                    <a:pt x="140" y="279"/>
                  </a:lnTo>
                  <a:lnTo>
                    <a:pt x="140" y="279"/>
                  </a:lnTo>
                  <a:lnTo>
                    <a:pt x="154" y="277"/>
                  </a:lnTo>
                  <a:lnTo>
                    <a:pt x="167" y="276"/>
                  </a:lnTo>
                  <a:lnTo>
                    <a:pt x="182" y="273"/>
                  </a:lnTo>
                  <a:lnTo>
                    <a:pt x="194" y="268"/>
                  </a:lnTo>
                  <a:lnTo>
                    <a:pt x="206" y="261"/>
                  </a:lnTo>
                  <a:lnTo>
                    <a:pt x="217" y="255"/>
                  </a:lnTo>
                  <a:lnTo>
                    <a:pt x="228" y="247"/>
                  </a:lnTo>
                  <a:lnTo>
                    <a:pt x="238" y="237"/>
                  </a:lnTo>
                  <a:lnTo>
                    <a:pt x="247" y="228"/>
                  </a:lnTo>
                  <a:lnTo>
                    <a:pt x="255" y="216"/>
                  </a:lnTo>
                  <a:lnTo>
                    <a:pt x="262" y="205"/>
                  </a:lnTo>
                  <a:lnTo>
                    <a:pt x="268" y="194"/>
                  </a:lnTo>
                  <a:lnTo>
                    <a:pt x="273" y="181"/>
                  </a:lnTo>
                  <a:lnTo>
                    <a:pt x="276" y="167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8" y="125"/>
                  </a:lnTo>
                  <a:lnTo>
                    <a:pt x="276" y="111"/>
                  </a:lnTo>
                  <a:lnTo>
                    <a:pt x="273" y="98"/>
                  </a:lnTo>
                  <a:lnTo>
                    <a:pt x="268" y="85"/>
                  </a:lnTo>
                  <a:lnTo>
                    <a:pt x="262" y="72"/>
                  </a:lnTo>
                  <a:lnTo>
                    <a:pt x="255" y="61"/>
                  </a:lnTo>
                  <a:lnTo>
                    <a:pt x="247" y="51"/>
                  </a:lnTo>
                  <a:lnTo>
                    <a:pt x="238" y="40"/>
                  </a:lnTo>
                  <a:lnTo>
                    <a:pt x="228" y="32"/>
                  </a:lnTo>
                  <a:lnTo>
                    <a:pt x="217" y="24"/>
                  </a:lnTo>
                  <a:lnTo>
                    <a:pt x="206" y="16"/>
                  </a:lnTo>
                  <a:lnTo>
                    <a:pt x="194" y="11"/>
                  </a:lnTo>
                  <a:lnTo>
                    <a:pt x="182" y="6"/>
                  </a:lnTo>
                  <a:lnTo>
                    <a:pt x="167" y="3"/>
                  </a:lnTo>
                  <a:lnTo>
                    <a:pt x="15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25" y="0"/>
                  </a:lnTo>
                  <a:lnTo>
                    <a:pt x="111" y="3"/>
                  </a:lnTo>
                  <a:lnTo>
                    <a:pt x="98" y="6"/>
                  </a:lnTo>
                  <a:lnTo>
                    <a:pt x="85" y="11"/>
                  </a:lnTo>
                  <a:lnTo>
                    <a:pt x="74" y="16"/>
                  </a:lnTo>
                  <a:lnTo>
                    <a:pt x="61" y="24"/>
                  </a:lnTo>
                  <a:lnTo>
                    <a:pt x="51" y="32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4" y="61"/>
                  </a:lnTo>
                  <a:lnTo>
                    <a:pt x="18" y="72"/>
                  </a:lnTo>
                  <a:lnTo>
                    <a:pt x="11" y="85"/>
                  </a:lnTo>
                  <a:lnTo>
                    <a:pt x="6" y="98"/>
                  </a:lnTo>
                  <a:lnTo>
                    <a:pt x="3" y="111"/>
                  </a:lnTo>
                  <a:lnTo>
                    <a:pt x="0" y="125"/>
                  </a:lnTo>
                  <a:lnTo>
                    <a:pt x="0" y="14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283" y="331"/>
              <a:ext cx="270" cy="269"/>
            </a:xfrm>
            <a:custGeom>
              <a:avLst/>
              <a:gdLst>
                <a:gd name="T0" fmla="*/ 0 w 270"/>
                <a:gd name="T1" fmla="*/ 135 h 269"/>
                <a:gd name="T2" fmla="*/ 3 w 270"/>
                <a:gd name="T3" fmla="*/ 107 h 269"/>
                <a:gd name="T4" fmla="*/ 11 w 270"/>
                <a:gd name="T5" fmla="*/ 82 h 269"/>
                <a:gd name="T6" fmla="*/ 22 w 270"/>
                <a:gd name="T7" fmla="*/ 59 h 269"/>
                <a:gd name="T8" fmla="*/ 40 w 270"/>
                <a:gd name="T9" fmla="*/ 40 h 269"/>
                <a:gd name="T10" fmla="*/ 59 w 270"/>
                <a:gd name="T11" fmla="*/ 22 h 269"/>
                <a:gd name="T12" fmla="*/ 82 w 270"/>
                <a:gd name="T13" fmla="*/ 11 h 269"/>
                <a:gd name="T14" fmla="*/ 107 w 270"/>
                <a:gd name="T15" fmla="*/ 3 h 269"/>
                <a:gd name="T16" fmla="*/ 135 w 270"/>
                <a:gd name="T17" fmla="*/ 0 h 269"/>
                <a:gd name="T18" fmla="*/ 148 w 270"/>
                <a:gd name="T19" fmla="*/ 0 h 269"/>
                <a:gd name="T20" fmla="*/ 175 w 270"/>
                <a:gd name="T21" fmla="*/ 6 h 269"/>
                <a:gd name="T22" fmla="*/ 199 w 270"/>
                <a:gd name="T23" fmla="*/ 16 h 269"/>
                <a:gd name="T24" fmla="*/ 220 w 270"/>
                <a:gd name="T25" fmla="*/ 30 h 269"/>
                <a:gd name="T26" fmla="*/ 239 w 270"/>
                <a:gd name="T27" fmla="*/ 50 h 269"/>
                <a:gd name="T28" fmla="*/ 254 w 270"/>
                <a:gd name="T29" fmla="*/ 70 h 269"/>
                <a:gd name="T30" fmla="*/ 263 w 270"/>
                <a:gd name="T31" fmla="*/ 94 h 269"/>
                <a:gd name="T32" fmla="*/ 268 w 270"/>
                <a:gd name="T33" fmla="*/ 120 h 269"/>
                <a:gd name="T34" fmla="*/ 270 w 270"/>
                <a:gd name="T35" fmla="*/ 135 h 269"/>
                <a:gd name="T36" fmla="*/ 267 w 270"/>
                <a:gd name="T37" fmla="*/ 162 h 269"/>
                <a:gd name="T38" fmla="*/ 259 w 270"/>
                <a:gd name="T39" fmla="*/ 187 h 269"/>
                <a:gd name="T40" fmla="*/ 246 w 270"/>
                <a:gd name="T41" fmla="*/ 210 h 269"/>
                <a:gd name="T42" fmla="*/ 230 w 270"/>
                <a:gd name="T43" fmla="*/ 229 h 269"/>
                <a:gd name="T44" fmla="*/ 210 w 270"/>
                <a:gd name="T45" fmla="*/ 245 h 269"/>
                <a:gd name="T46" fmla="*/ 188 w 270"/>
                <a:gd name="T47" fmla="*/ 258 h 269"/>
                <a:gd name="T48" fmla="*/ 162 w 270"/>
                <a:gd name="T49" fmla="*/ 266 h 269"/>
                <a:gd name="T50" fmla="*/ 135 w 270"/>
                <a:gd name="T51" fmla="*/ 269 h 269"/>
                <a:gd name="T52" fmla="*/ 120 w 270"/>
                <a:gd name="T53" fmla="*/ 268 h 269"/>
                <a:gd name="T54" fmla="*/ 95 w 270"/>
                <a:gd name="T55" fmla="*/ 263 h 269"/>
                <a:gd name="T56" fmla="*/ 71 w 270"/>
                <a:gd name="T57" fmla="*/ 253 h 269"/>
                <a:gd name="T58" fmla="*/ 50 w 270"/>
                <a:gd name="T59" fmla="*/ 239 h 269"/>
                <a:gd name="T60" fmla="*/ 30 w 270"/>
                <a:gd name="T61" fmla="*/ 219 h 269"/>
                <a:gd name="T62" fmla="*/ 16 w 270"/>
                <a:gd name="T63" fmla="*/ 199 h 269"/>
                <a:gd name="T64" fmla="*/ 6 w 270"/>
                <a:gd name="T65" fmla="*/ 175 h 269"/>
                <a:gd name="T66" fmla="*/ 0 w 270"/>
                <a:gd name="T67" fmla="*/ 147 h 269"/>
                <a:gd name="T68" fmla="*/ 0 w 270"/>
                <a:gd name="T69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70" h="269">
                  <a:moveTo>
                    <a:pt x="0" y="135"/>
                  </a:moveTo>
                  <a:lnTo>
                    <a:pt x="0" y="135"/>
                  </a:lnTo>
                  <a:lnTo>
                    <a:pt x="0" y="120"/>
                  </a:lnTo>
                  <a:lnTo>
                    <a:pt x="3" y="107"/>
                  </a:lnTo>
                  <a:lnTo>
                    <a:pt x="6" y="94"/>
                  </a:lnTo>
                  <a:lnTo>
                    <a:pt x="11" y="82"/>
                  </a:lnTo>
                  <a:lnTo>
                    <a:pt x="16" y="70"/>
                  </a:lnTo>
                  <a:lnTo>
                    <a:pt x="22" y="59"/>
                  </a:lnTo>
                  <a:lnTo>
                    <a:pt x="30" y="50"/>
                  </a:lnTo>
                  <a:lnTo>
                    <a:pt x="40" y="40"/>
                  </a:lnTo>
                  <a:lnTo>
                    <a:pt x="50" y="30"/>
                  </a:lnTo>
                  <a:lnTo>
                    <a:pt x="59" y="22"/>
                  </a:lnTo>
                  <a:lnTo>
                    <a:pt x="71" y="16"/>
                  </a:lnTo>
                  <a:lnTo>
                    <a:pt x="82" y="11"/>
                  </a:lnTo>
                  <a:lnTo>
                    <a:pt x="95" y="6"/>
                  </a:lnTo>
                  <a:lnTo>
                    <a:pt x="107" y="3"/>
                  </a:lnTo>
                  <a:lnTo>
                    <a:pt x="120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48" y="0"/>
                  </a:lnTo>
                  <a:lnTo>
                    <a:pt x="162" y="3"/>
                  </a:lnTo>
                  <a:lnTo>
                    <a:pt x="175" y="6"/>
                  </a:lnTo>
                  <a:lnTo>
                    <a:pt x="188" y="11"/>
                  </a:lnTo>
                  <a:lnTo>
                    <a:pt x="199" y="16"/>
                  </a:lnTo>
                  <a:lnTo>
                    <a:pt x="210" y="22"/>
                  </a:lnTo>
                  <a:lnTo>
                    <a:pt x="220" y="30"/>
                  </a:lnTo>
                  <a:lnTo>
                    <a:pt x="230" y="40"/>
                  </a:lnTo>
                  <a:lnTo>
                    <a:pt x="239" y="50"/>
                  </a:lnTo>
                  <a:lnTo>
                    <a:pt x="246" y="59"/>
                  </a:lnTo>
                  <a:lnTo>
                    <a:pt x="254" y="70"/>
                  </a:lnTo>
                  <a:lnTo>
                    <a:pt x="259" y="82"/>
                  </a:lnTo>
                  <a:lnTo>
                    <a:pt x="263" y="94"/>
                  </a:lnTo>
                  <a:lnTo>
                    <a:pt x="267" y="107"/>
                  </a:lnTo>
                  <a:lnTo>
                    <a:pt x="268" y="120"/>
                  </a:lnTo>
                  <a:lnTo>
                    <a:pt x="270" y="135"/>
                  </a:lnTo>
                  <a:lnTo>
                    <a:pt x="270" y="135"/>
                  </a:lnTo>
                  <a:lnTo>
                    <a:pt x="268" y="147"/>
                  </a:lnTo>
                  <a:lnTo>
                    <a:pt x="267" y="162"/>
                  </a:lnTo>
                  <a:lnTo>
                    <a:pt x="263" y="175"/>
                  </a:lnTo>
                  <a:lnTo>
                    <a:pt x="259" y="187"/>
                  </a:lnTo>
                  <a:lnTo>
                    <a:pt x="254" y="199"/>
                  </a:lnTo>
                  <a:lnTo>
                    <a:pt x="246" y="210"/>
                  </a:lnTo>
                  <a:lnTo>
                    <a:pt x="239" y="219"/>
                  </a:lnTo>
                  <a:lnTo>
                    <a:pt x="230" y="229"/>
                  </a:lnTo>
                  <a:lnTo>
                    <a:pt x="220" y="239"/>
                  </a:lnTo>
                  <a:lnTo>
                    <a:pt x="210" y="245"/>
                  </a:lnTo>
                  <a:lnTo>
                    <a:pt x="199" y="253"/>
                  </a:lnTo>
                  <a:lnTo>
                    <a:pt x="188" y="258"/>
                  </a:lnTo>
                  <a:lnTo>
                    <a:pt x="175" y="263"/>
                  </a:lnTo>
                  <a:lnTo>
                    <a:pt x="162" y="266"/>
                  </a:lnTo>
                  <a:lnTo>
                    <a:pt x="148" y="268"/>
                  </a:lnTo>
                  <a:lnTo>
                    <a:pt x="135" y="269"/>
                  </a:lnTo>
                  <a:lnTo>
                    <a:pt x="135" y="269"/>
                  </a:lnTo>
                  <a:lnTo>
                    <a:pt x="120" y="268"/>
                  </a:lnTo>
                  <a:lnTo>
                    <a:pt x="107" y="266"/>
                  </a:lnTo>
                  <a:lnTo>
                    <a:pt x="95" y="263"/>
                  </a:lnTo>
                  <a:lnTo>
                    <a:pt x="82" y="258"/>
                  </a:lnTo>
                  <a:lnTo>
                    <a:pt x="71" y="253"/>
                  </a:lnTo>
                  <a:lnTo>
                    <a:pt x="59" y="245"/>
                  </a:lnTo>
                  <a:lnTo>
                    <a:pt x="50" y="239"/>
                  </a:lnTo>
                  <a:lnTo>
                    <a:pt x="40" y="229"/>
                  </a:lnTo>
                  <a:lnTo>
                    <a:pt x="30" y="219"/>
                  </a:lnTo>
                  <a:lnTo>
                    <a:pt x="22" y="210"/>
                  </a:lnTo>
                  <a:lnTo>
                    <a:pt x="16" y="199"/>
                  </a:lnTo>
                  <a:lnTo>
                    <a:pt x="11" y="187"/>
                  </a:lnTo>
                  <a:lnTo>
                    <a:pt x="6" y="175"/>
                  </a:lnTo>
                  <a:lnTo>
                    <a:pt x="3" y="162"/>
                  </a:lnTo>
                  <a:lnTo>
                    <a:pt x="0" y="147"/>
                  </a:lnTo>
                  <a:lnTo>
                    <a:pt x="0" y="135"/>
                  </a:ln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8" name="Freeform 11"/>
            <p:cNvSpPr>
              <a:spLocks noEditPoints="1"/>
            </p:cNvSpPr>
            <p:nvPr/>
          </p:nvSpPr>
          <p:spPr bwMode="auto">
            <a:xfrm>
              <a:off x="315" y="363"/>
              <a:ext cx="206" cy="205"/>
            </a:xfrm>
            <a:custGeom>
              <a:avLst/>
              <a:gdLst>
                <a:gd name="T0" fmla="*/ 84 w 206"/>
                <a:gd name="T1" fmla="*/ 35 h 205"/>
                <a:gd name="T2" fmla="*/ 156 w 206"/>
                <a:gd name="T3" fmla="*/ 30 h 205"/>
                <a:gd name="T4" fmla="*/ 58 w 206"/>
                <a:gd name="T5" fmla="*/ 29 h 205"/>
                <a:gd name="T6" fmla="*/ 80 w 206"/>
                <a:gd name="T7" fmla="*/ 18 h 205"/>
                <a:gd name="T8" fmla="*/ 156 w 206"/>
                <a:gd name="T9" fmla="*/ 22 h 205"/>
                <a:gd name="T10" fmla="*/ 109 w 206"/>
                <a:gd name="T11" fmla="*/ 6 h 205"/>
                <a:gd name="T12" fmla="*/ 58 w 206"/>
                <a:gd name="T13" fmla="*/ 10 h 205"/>
                <a:gd name="T14" fmla="*/ 124 w 206"/>
                <a:gd name="T15" fmla="*/ 1 h 205"/>
                <a:gd name="T16" fmla="*/ 169 w 206"/>
                <a:gd name="T17" fmla="*/ 27 h 205"/>
                <a:gd name="T18" fmla="*/ 190 w 206"/>
                <a:gd name="T19" fmla="*/ 54 h 205"/>
                <a:gd name="T20" fmla="*/ 202 w 206"/>
                <a:gd name="T21" fmla="*/ 75 h 205"/>
                <a:gd name="T22" fmla="*/ 206 w 206"/>
                <a:gd name="T23" fmla="*/ 96 h 205"/>
                <a:gd name="T24" fmla="*/ 167 w 206"/>
                <a:gd name="T25" fmla="*/ 127 h 205"/>
                <a:gd name="T26" fmla="*/ 111 w 206"/>
                <a:gd name="T27" fmla="*/ 147 h 205"/>
                <a:gd name="T28" fmla="*/ 196 w 206"/>
                <a:gd name="T29" fmla="*/ 131 h 205"/>
                <a:gd name="T30" fmla="*/ 154 w 206"/>
                <a:gd name="T31" fmla="*/ 151 h 205"/>
                <a:gd name="T32" fmla="*/ 53 w 206"/>
                <a:gd name="T33" fmla="*/ 152 h 205"/>
                <a:gd name="T34" fmla="*/ 130 w 206"/>
                <a:gd name="T35" fmla="*/ 167 h 205"/>
                <a:gd name="T36" fmla="*/ 177 w 206"/>
                <a:gd name="T37" fmla="*/ 163 h 205"/>
                <a:gd name="T38" fmla="*/ 80 w 206"/>
                <a:gd name="T39" fmla="*/ 170 h 205"/>
                <a:gd name="T40" fmla="*/ 58 w 206"/>
                <a:gd name="T41" fmla="*/ 171 h 205"/>
                <a:gd name="T42" fmla="*/ 178 w 206"/>
                <a:gd name="T43" fmla="*/ 173 h 205"/>
                <a:gd name="T44" fmla="*/ 85 w 206"/>
                <a:gd name="T45" fmla="*/ 189 h 205"/>
                <a:gd name="T46" fmla="*/ 48 w 206"/>
                <a:gd name="T47" fmla="*/ 179 h 205"/>
                <a:gd name="T48" fmla="*/ 129 w 206"/>
                <a:gd name="T49" fmla="*/ 199 h 205"/>
                <a:gd name="T50" fmla="*/ 114 w 206"/>
                <a:gd name="T51" fmla="*/ 205 h 205"/>
                <a:gd name="T52" fmla="*/ 35 w 206"/>
                <a:gd name="T53" fmla="*/ 181 h 205"/>
                <a:gd name="T54" fmla="*/ 13 w 206"/>
                <a:gd name="T55" fmla="*/ 154 h 205"/>
                <a:gd name="T56" fmla="*/ 3 w 206"/>
                <a:gd name="T57" fmla="*/ 131 h 205"/>
                <a:gd name="T58" fmla="*/ 0 w 206"/>
                <a:gd name="T59" fmla="*/ 111 h 205"/>
                <a:gd name="T60" fmla="*/ 21 w 206"/>
                <a:gd name="T61" fmla="*/ 77 h 205"/>
                <a:gd name="T62" fmla="*/ 112 w 206"/>
                <a:gd name="T63" fmla="*/ 51 h 205"/>
                <a:gd name="T64" fmla="*/ 69 w 206"/>
                <a:gd name="T65" fmla="*/ 45 h 205"/>
                <a:gd name="T66" fmla="*/ 167 w 206"/>
                <a:gd name="T67" fmla="*/ 35 h 205"/>
                <a:gd name="T68" fmla="*/ 174 w 206"/>
                <a:gd name="T69" fmla="*/ 40 h 205"/>
                <a:gd name="T70" fmla="*/ 14 w 206"/>
                <a:gd name="T71" fmla="*/ 127 h 205"/>
                <a:gd name="T72" fmla="*/ 180 w 206"/>
                <a:gd name="T73" fmla="*/ 67 h 205"/>
                <a:gd name="T74" fmla="*/ 180 w 206"/>
                <a:gd name="T75" fmla="*/ 67 h 205"/>
                <a:gd name="T76" fmla="*/ 111 w 206"/>
                <a:gd name="T77" fmla="*/ 90 h 205"/>
                <a:gd name="T78" fmla="*/ 30 w 206"/>
                <a:gd name="T79" fmla="*/ 122 h 205"/>
                <a:gd name="T80" fmla="*/ 103 w 206"/>
                <a:gd name="T81" fmla="*/ 103 h 205"/>
                <a:gd name="T82" fmla="*/ 183 w 206"/>
                <a:gd name="T83" fmla="*/ 80 h 205"/>
                <a:gd name="T84" fmla="*/ 48 w 206"/>
                <a:gd name="T85" fmla="*/ 141 h 205"/>
                <a:gd name="T86" fmla="*/ 24 w 206"/>
                <a:gd name="T87" fmla="*/ 147 h 205"/>
                <a:gd name="T88" fmla="*/ 24 w 206"/>
                <a:gd name="T89" fmla="*/ 147 h 205"/>
                <a:gd name="T90" fmla="*/ 153 w 206"/>
                <a:gd name="T91" fmla="*/ 67 h 205"/>
                <a:gd name="T92" fmla="*/ 50 w 206"/>
                <a:gd name="T93" fmla="*/ 77 h 205"/>
                <a:gd name="T94" fmla="*/ 10 w 206"/>
                <a:gd name="T95" fmla="*/ 106 h 205"/>
                <a:gd name="T96" fmla="*/ 47 w 206"/>
                <a:gd name="T97" fmla="*/ 90 h 205"/>
                <a:gd name="T98" fmla="*/ 143 w 206"/>
                <a:gd name="T99" fmla="*/ 56 h 205"/>
                <a:gd name="T100" fmla="*/ 175 w 206"/>
                <a:gd name="T101" fmla="*/ 56 h 205"/>
                <a:gd name="T102" fmla="*/ 151 w 206"/>
                <a:gd name="T103" fmla="*/ 106 h 205"/>
                <a:gd name="T104" fmla="*/ 45 w 206"/>
                <a:gd name="T105" fmla="*/ 130 h 205"/>
                <a:gd name="T106" fmla="*/ 138 w 206"/>
                <a:gd name="T107" fmla="*/ 122 h 205"/>
                <a:gd name="T108" fmla="*/ 193 w 206"/>
                <a:gd name="T109" fmla="*/ 91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6" h="205">
                  <a:moveTo>
                    <a:pt x="6" y="64"/>
                  </a:moveTo>
                  <a:lnTo>
                    <a:pt x="6" y="64"/>
                  </a:lnTo>
                  <a:lnTo>
                    <a:pt x="21" y="56"/>
                  </a:lnTo>
                  <a:lnTo>
                    <a:pt x="34" y="48"/>
                  </a:lnTo>
                  <a:lnTo>
                    <a:pt x="50" y="43"/>
                  </a:lnTo>
                  <a:lnTo>
                    <a:pt x="66" y="38"/>
                  </a:lnTo>
                  <a:lnTo>
                    <a:pt x="84" y="35"/>
                  </a:lnTo>
                  <a:lnTo>
                    <a:pt x="103" y="35"/>
                  </a:lnTo>
                  <a:lnTo>
                    <a:pt x="125" y="35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53" y="35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3" y="26"/>
                  </a:lnTo>
                  <a:lnTo>
                    <a:pt x="129" y="24"/>
                  </a:lnTo>
                  <a:lnTo>
                    <a:pt x="114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79" y="24"/>
                  </a:lnTo>
                  <a:lnTo>
                    <a:pt x="58" y="29"/>
                  </a:lnTo>
                  <a:lnTo>
                    <a:pt x="35" y="35"/>
                  </a:lnTo>
                  <a:lnTo>
                    <a:pt x="18" y="43"/>
                  </a:lnTo>
                  <a:lnTo>
                    <a:pt x="24" y="35"/>
                  </a:lnTo>
                  <a:lnTo>
                    <a:pt x="24" y="35"/>
                  </a:lnTo>
                  <a:lnTo>
                    <a:pt x="39" y="29"/>
                  </a:lnTo>
                  <a:lnTo>
                    <a:pt x="58" y="22"/>
                  </a:lnTo>
                  <a:lnTo>
                    <a:pt x="80" y="18"/>
                  </a:lnTo>
                  <a:lnTo>
                    <a:pt x="103" y="16"/>
                  </a:lnTo>
                  <a:lnTo>
                    <a:pt x="103" y="16"/>
                  </a:lnTo>
                  <a:lnTo>
                    <a:pt x="116" y="16"/>
                  </a:lnTo>
                  <a:lnTo>
                    <a:pt x="127" y="16"/>
                  </a:lnTo>
                  <a:lnTo>
                    <a:pt x="140" y="19"/>
                  </a:lnTo>
                  <a:lnTo>
                    <a:pt x="156" y="22"/>
                  </a:lnTo>
                  <a:lnTo>
                    <a:pt x="156" y="22"/>
                  </a:lnTo>
                  <a:lnTo>
                    <a:pt x="153" y="19"/>
                  </a:lnTo>
                  <a:lnTo>
                    <a:pt x="151" y="18"/>
                  </a:lnTo>
                  <a:lnTo>
                    <a:pt x="141" y="13"/>
                  </a:lnTo>
                  <a:lnTo>
                    <a:pt x="141" y="13"/>
                  </a:lnTo>
                  <a:lnTo>
                    <a:pt x="132" y="10"/>
                  </a:lnTo>
                  <a:lnTo>
                    <a:pt x="122" y="8"/>
                  </a:lnTo>
                  <a:lnTo>
                    <a:pt x="109" y="6"/>
                  </a:lnTo>
                  <a:lnTo>
                    <a:pt x="96" y="6"/>
                  </a:lnTo>
                  <a:lnTo>
                    <a:pt x="84" y="6"/>
                  </a:lnTo>
                  <a:lnTo>
                    <a:pt x="69" y="10"/>
                  </a:lnTo>
                  <a:lnTo>
                    <a:pt x="56" y="13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67" y="5"/>
                  </a:lnTo>
                  <a:lnTo>
                    <a:pt x="79" y="1"/>
                  </a:lnTo>
                  <a:lnTo>
                    <a:pt x="93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24" y="1"/>
                  </a:lnTo>
                  <a:lnTo>
                    <a:pt x="138" y="5"/>
                  </a:lnTo>
                  <a:lnTo>
                    <a:pt x="153" y="11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167" y="24"/>
                  </a:lnTo>
                  <a:lnTo>
                    <a:pt x="169" y="27"/>
                  </a:lnTo>
                  <a:lnTo>
                    <a:pt x="169" y="27"/>
                  </a:lnTo>
                  <a:lnTo>
                    <a:pt x="182" y="35"/>
                  </a:lnTo>
                  <a:lnTo>
                    <a:pt x="185" y="40"/>
                  </a:lnTo>
                  <a:lnTo>
                    <a:pt x="188" y="43"/>
                  </a:lnTo>
                  <a:lnTo>
                    <a:pt x="188" y="43"/>
                  </a:lnTo>
                  <a:lnTo>
                    <a:pt x="190" y="48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94" y="58"/>
                  </a:lnTo>
                  <a:lnTo>
                    <a:pt x="199" y="61"/>
                  </a:lnTo>
                  <a:lnTo>
                    <a:pt x="199" y="61"/>
                  </a:lnTo>
                  <a:lnTo>
                    <a:pt x="201" y="66"/>
                  </a:lnTo>
                  <a:lnTo>
                    <a:pt x="201" y="69"/>
                  </a:lnTo>
                  <a:lnTo>
                    <a:pt x="201" y="69"/>
                  </a:lnTo>
                  <a:lnTo>
                    <a:pt x="202" y="75"/>
                  </a:lnTo>
                  <a:lnTo>
                    <a:pt x="201" y="77"/>
                  </a:lnTo>
                  <a:lnTo>
                    <a:pt x="199" y="80"/>
                  </a:lnTo>
                  <a:lnTo>
                    <a:pt x="199" y="80"/>
                  </a:lnTo>
                  <a:lnTo>
                    <a:pt x="204" y="85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6" y="96"/>
                  </a:lnTo>
                  <a:lnTo>
                    <a:pt x="204" y="101"/>
                  </a:lnTo>
                  <a:lnTo>
                    <a:pt x="201" y="107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88" y="117"/>
                  </a:lnTo>
                  <a:lnTo>
                    <a:pt x="178" y="122"/>
                  </a:lnTo>
                  <a:lnTo>
                    <a:pt x="167" y="127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17" y="138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100" y="147"/>
                  </a:lnTo>
                  <a:lnTo>
                    <a:pt x="111" y="147"/>
                  </a:lnTo>
                  <a:lnTo>
                    <a:pt x="124" y="149"/>
                  </a:lnTo>
                  <a:lnTo>
                    <a:pt x="124" y="149"/>
                  </a:lnTo>
                  <a:lnTo>
                    <a:pt x="140" y="147"/>
                  </a:lnTo>
                  <a:lnTo>
                    <a:pt x="154" y="146"/>
                  </a:lnTo>
                  <a:lnTo>
                    <a:pt x="167" y="143"/>
                  </a:lnTo>
                  <a:lnTo>
                    <a:pt x="180" y="139"/>
                  </a:lnTo>
                  <a:lnTo>
                    <a:pt x="196" y="131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1" y="135"/>
                  </a:lnTo>
                  <a:lnTo>
                    <a:pt x="201" y="135"/>
                  </a:lnTo>
                  <a:lnTo>
                    <a:pt x="191" y="139"/>
                  </a:lnTo>
                  <a:lnTo>
                    <a:pt x="180" y="144"/>
                  </a:lnTo>
                  <a:lnTo>
                    <a:pt x="154" y="151"/>
                  </a:lnTo>
                  <a:lnTo>
                    <a:pt x="132" y="155"/>
                  </a:lnTo>
                  <a:lnTo>
                    <a:pt x="114" y="155"/>
                  </a:lnTo>
                  <a:lnTo>
                    <a:pt x="114" y="155"/>
                  </a:lnTo>
                  <a:lnTo>
                    <a:pt x="88" y="154"/>
                  </a:lnTo>
                  <a:lnTo>
                    <a:pt x="66" y="147"/>
                  </a:lnTo>
                  <a:lnTo>
                    <a:pt x="66" y="147"/>
                  </a:lnTo>
                  <a:lnTo>
                    <a:pt x="53" y="152"/>
                  </a:lnTo>
                  <a:lnTo>
                    <a:pt x="53" y="152"/>
                  </a:lnTo>
                  <a:lnTo>
                    <a:pt x="69" y="159"/>
                  </a:lnTo>
                  <a:lnTo>
                    <a:pt x="84" y="162"/>
                  </a:lnTo>
                  <a:lnTo>
                    <a:pt x="98" y="165"/>
                  </a:lnTo>
                  <a:lnTo>
                    <a:pt x="112" y="167"/>
                  </a:lnTo>
                  <a:lnTo>
                    <a:pt x="112" y="167"/>
                  </a:lnTo>
                  <a:lnTo>
                    <a:pt x="130" y="167"/>
                  </a:lnTo>
                  <a:lnTo>
                    <a:pt x="149" y="163"/>
                  </a:lnTo>
                  <a:lnTo>
                    <a:pt x="172" y="160"/>
                  </a:lnTo>
                  <a:lnTo>
                    <a:pt x="193" y="152"/>
                  </a:lnTo>
                  <a:lnTo>
                    <a:pt x="193" y="152"/>
                  </a:lnTo>
                  <a:lnTo>
                    <a:pt x="190" y="157"/>
                  </a:lnTo>
                  <a:lnTo>
                    <a:pt x="190" y="157"/>
                  </a:lnTo>
                  <a:lnTo>
                    <a:pt x="177" y="163"/>
                  </a:lnTo>
                  <a:lnTo>
                    <a:pt x="161" y="168"/>
                  </a:lnTo>
                  <a:lnTo>
                    <a:pt x="145" y="171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06" y="173"/>
                  </a:lnTo>
                  <a:lnTo>
                    <a:pt x="80" y="170"/>
                  </a:lnTo>
                  <a:lnTo>
                    <a:pt x="80" y="170"/>
                  </a:lnTo>
                  <a:lnTo>
                    <a:pt x="61" y="165"/>
                  </a:lnTo>
                  <a:lnTo>
                    <a:pt x="43" y="159"/>
                  </a:lnTo>
                  <a:lnTo>
                    <a:pt x="43" y="159"/>
                  </a:lnTo>
                  <a:lnTo>
                    <a:pt x="42" y="160"/>
                  </a:lnTo>
                  <a:lnTo>
                    <a:pt x="40" y="163"/>
                  </a:lnTo>
                  <a:lnTo>
                    <a:pt x="40" y="163"/>
                  </a:lnTo>
                  <a:lnTo>
                    <a:pt x="58" y="171"/>
                  </a:lnTo>
                  <a:lnTo>
                    <a:pt x="74" y="178"/>
                  </a:lnTo>
                  <a:lnTo>
                    <a:pt x="92" y="181"/>
                  </a:lnTo>
                  <a:lnTo>
                    <a:pt x="108" y="183"/>
                  </a:lnTo>
                  <a:lnTo>
                    <a:pt x="125" y="183"/>
                  </a:lnTo>
                  <a:lnTo>
                    <a:pt x="143" y="181"/>
                  </a:lnTo>
                  <a:lnTo>
                    <a:pt x="161" y="178"/>
                  </a:lnTo>
                  <a:lnTo>
                    <a:pt x="178" y="173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54" y="184"/>
                  </a:lnTo>
                  <a:lnTo>
                    <a:pt x="135" y="189"/>
                  </a:lnTo>
                  <a:lnTo>
                    <a:pt x="117" y="191"/>
                  </a:lnTo>
                  <a:lnTo>
                    <a:pt x="101" y="191"/>
                  </a:lnTo>
                  <a:lnTo>
                    <a:pt x="85" y="189"/>
                  </a:lnTo>
                  <a:lnTo>
                    <a:pt x="71" y="184"/>
                  </a:lnTo>
                  <a:lnTo>
                    <a:pt x="58" y="181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2" y="173"/>
                  </a:lnTo>
                  <a:lnTo>
                    <a:pt x="42" y="173"/>
                  </a:lnTo>
                  <a:lnTo>
                    <a:pt x="48" y="179"/>
                  </a:lnTo>
                  <a:lnTo>
                    <a:pt x="61" y="187"/>
                  </a:lnTo>
                  <a:lnTo>
                    <a:pt x="77" y="196"/>
                  </a:lnTo>
                  <a:lnTo>
                    <a:pt x="87" y="197"/>
                  </a:lnTo>
                  <a:lnTo>
                    <a:pt x="98" y="199"/>
                  </a:lnTo>
                  <a:lnTo>
                    <a:pt x="98" y="199"/>
                  </a:lnTo>
                  <a:lnTo>
                    <a:pt x="112" y="199"/>
                  </a:lnTo>
                  <a:lnTo>
                    <a:pt x="129" y="199"/>
                  </a:lnTo>
                  <a:lnTo>
                    <a:pt x="141" y="196"/>
                  </a:lnTo>
                  <a:lnTo>
                    <a:pt x="154" y="192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38" y="199"/>
                  </a:lnTo>
                  <a:lnTo>
                    <a:pt x="129" y="202"/>
                  </a:lnTo>
                  <a:lnTo>
                    <a:pt x="114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85" y="204"/>
                  </a:lnTo>
                  <a:lnTo>
                    <a:pt x="74" y="202"/>
                  </a:lnTo>
                  <a:lnTo>
                    <a:pt x="56" y="196"/>
                  </a:lnTo>
                  <a:lnTo>
                    <a:pt x="45" y="187"/>
                  </a:lnTo>
                  <a:lnTo>
                    <a:pt x="35" y="181"/>
                  </a:lnTo>
                  <a:lnTo>
                    <a:pt x="35" y="181"/>
                  </a:lnTo>
                  <a:lnTo>
                    <a:pt x="32" y="175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13" y="154"/>
                  </a:lnTo>
                  <a:lnTo>
                    <a:pt x="11" y="147"/>
                  </a:lnTo>
                  <a:lnTo>
                    <a:pt x="11" y="143"/>
                  </a:lnTo>
                  <a:lnTo>
                    <a:pt x="11" y="143"/>
                  </a:lnTo>
                  <a:lnTo>
                    <a:pt x="13" y="139"/>
                  </a:lnTo>
                  <a:lnTo>
                    <a:pt x="13" y="139"/>
                  </a:lnTo>
                  <a:lnTo>
                    <a:pt x="8" y="136"/>
                  </a:lnTo>
                  <a:lnTo>
                    <a:pt x="3" y="131"/>
                  </a:lnTo>
                  <a:lnTo>
                    <a:pt x="3" y="131"/>
                  </a:lnTo>
                  <a:lnTo>
                    <a:pt x="2" y="127"/>
                  </a:lnTo>
                  <a:lnTo>
                    <a:pt x="2" y="123"/>
                  </a:lnTo>
                  <a:lnTo>
                    <a:pt x="5" y="117"/>
                  </a:lnTo>
                  <a:lnTo>
                    <a:pt x="5" y="117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2" y="94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13" y="82"/>
                  </a:lnTo>
                  <a:lnTo>
                    <a:pt x="21" y="77"/>
                  </a:lnTo>
                  <a:lnTo>
                    <a:pt x="30" y="72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67" y="61"/>
                  </a:lnTo>
                  <a:lnTo>
                    <a:pt x="85" y="56"/>
                  </a:lnTo>
                  <a:lnTo>
                    <a:pt x="85" y="56"/>
                  </a:lnTo>
                  <a:lnTo>
                    <a:pt x="112" y="51"/>
                  </a:lnTo>
                  <a:lnTo>
                    <a:pt x="127" y="48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22" y="43"/>
                  </a:lnTo>
                  <a:lnTo>
                    <a:pt x="104" y="42"/>
                  </a:lnTo>
                  <a:lnTo>
                    <a:pt x="87" y="43"/>
                  </a:lnTo>
                  <a:lnTo>
                    <a:pt x="69" y="45"/>
                  </a:lnTo>
                  <a:lnTo>
                    <a:pt x="51" y="50"/>
                  </a:lnTo>
                  <a:lnTo>
                    <a:pt x="35" y="54"/>
                  </a:lnTo>
                  <a:lnTo>
                    <a:pt x="19" y="62"/>
                  </a:lnTo>
                  <a:lnTo>
                    <a:pt x="3" y="72"/>
                  </a:lnTo>
                  <a:lnTo>
                    <a:pt x="6" y="64"/>
                  </a:lnTo>
                  <a:close/>
                  <a:moveTo>
                    <a:pt x="167" y="35"/>
                  </a:moveTo>
                  <a:lnTo>
                    <a:pt x="167" y="35"/>
                  </a:lnTo>
                  <a:lnTo>
                    <a:pt x="165" y="38"/>
                  </a:lnTo>
                  <a:lnTo>
                    <a:pt x="162" y="42"/>
                  </a:lnTo>
                  <a:lnTo>
                    <a:pt x="162" y="42"/>
                  </a:lnTo>
                  <a:lnTo>
                    <a:pt x="177" y="46"/>
                  </a:lnTo>
                  <a:lnTo>
                    <a:pt x="177" y="46"/>
                  </a:lnTo>
                  <a:lnTo>
                    <a:pt x="177" y="43"/>
                  </a:lnTo>
                  <a:lnTo>
                    <a:pt x="174" y="40"/>
                  </a:lnTo>
                  <a:lnTo>
                    <a:pt x="167" y="35"/>
                  </a:lnTo>
                  <a:lnTo>
                    <a:pt x="167" y="35"/>
                  </a:lnTo>
                  <a:close/>
                  <a:moveTo>
                    <a:pt x="22" y="130"/>
                  </a:moveTo>
                  <a:lnTo>
                    <a:pt x="22" y="130"/>
                  </a:lnTo>
                  <a:lnTo>
                    <a:pt x="14" y="125"/>
                  </a:lnTo>
                  <a:lnTo>
                    <a:pt x="14" y="125"/>
                  </a:lnTo>
                  <a:lnTo>
                    <a:pt x="14" y="127"/>
                  </a:lnTo>
                  <a:lnTo>
                    <a:pt x="14" y="128"/>
                  </a:lnTo>
                  <a:lnTo>
                    <a:pt x="18" y="131"/>
                  </a:lnTo>
                  <a:lnTo>
                    <a:pt x="18" y="131"/>
                  </a:lnTo>
                  <a:lnTo>
                    <a:pt x="22" y="130"/>
                  </a:lnTo>
                  <a:lnTo>
                    <a:pt x="22" y="130"/>
                  </a:lnTo>
                  <a:close/>
                  <a:moveTo>
                    <a:pt x="180" y="67"/>
                  </a:moveTo>
                  <a:lnTo>
                    <a:pt x="180" y="67"/>
                  </a:lnTo>
                  <a:lnTo>
                    <a:pt x="190" y="72"/>
                  </a:lnTo>
                  <a:lnTo>
                    <a:pt x="190" y="72"/>
                  </a:lnTo>
                  <a:lnTo>
                    <a:pt x="191" y="70"/>
                  </a:lnTo>
                  <a:lnTo>
                    <a:pt x="191" y="67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80" y="67"/>
                  </a:lnTo>
                  <a:lnTo>
                    <a:pt x="180" y="67"/>
                  </a:lnTo>
                  <a:close/>
                  <a:moveTo>
                    <a:pt x="170" y="74"/>
                  </a:moveTo>
                  <a:lnTo>
                    <a:pt x="170" y="74"/>
                  </a:lnTo>
                  <a:lnTo>
                    <a:pt x="157" y="78"/>
                  </a:lnTo>
                  <a:lnTo>
                    <a:pt x="140" y="83"/>
                  </a:lnTo>
                  <a:lnTo>
                    <a:pt x="140" y="83"/>
                  </a:lnTo>
                  <a:lnTo>
                    <a:pt x="111" y="90"/>
                  </a:lnTo>
                  <a:lnTo>
                    <a:pt x="69" y="98"/>
                  </a:lnTo>
                  <a:lnTo>
                    <a:pt x="69" y="98"/>
                  </a:lnTo>
                  <a:lnTo>
                    <a:pt x="47" y="104"/>
                  </a:lnTo>
                  <a:lnTo>
                    <a:pt x="32" y="109"/>
                  </a:lnTo>
                  <a:lnTo>
                    <a:pt x="21" y="117"/>
                  </a:lnTo>
                  <a:lnTo>
                    <a:pt x="21" y="117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40" y="117"/>
                  </a:lnTo>
                  <a:lnTo>
                    <a:pt x="55" y="112"/>
                  </a:lnTo>
                  <a:lnTo>
                    <a:pt x="55" y="112"/>
                  </a:lnTo>
                  <a:lnTo>
                    <a:pt x="79" y="107"/>
                  </a:lnTo>
                  <a:lnTo>
                    <a:pt x="103" y="103"/>
                  </a:lnTo>
                  <a:lnTo>
                    <a:pt x="103" y="103"/>
                  </a:lnTo>
                  <a:lnTo>
                    <a:pt x="135" y="96"/>
                  </a:lnTo>
                  <a:lnTo>
                    <a:pt x="153" y="93"/>
                  </a:lnTo>
                  <a:lnTo>
                    <a:pt x="169" y="88"/>
                  </a:lnTo>
                  <a:lnTo>
                    <a:pt x="169" y="88"/>
                  </a:lnTo>
                  <a:lnTo>
                    <a:pt x="177" y="85"/>
                  </a:lnTo>
                  <a:lnTo>
                    <a:pt x="183" y="80"/>
                  </a:lnTo>
                  <a:lnTo>
                    <a:pt x="183" y="80"/>
                  </a:lnTo>
                  <a:lnTo>
                    <a:pt x="177" y="77"/>
                  </a:lnTo>
                  <a:lnTo>
                    <a:pt x="170" y="74"/>
                  </a:lnTo>
                  <a:lnTo>
                    <a:pt x="170" y="74"/>
                  </a:lnTo>
                  <a:close/>
                  <a:moveTo>
                    <a:pt x="40" y="146"/>
                  </a:moveTo>
                  <a:lnTo>
                    <a:pt x="40" y="146"/>
                  </a:lnTo>
                  <a:lnTo>
                    <a:pt x="48" y="141"/>
                  </a:lnTo>
                  <a:lnTo>
                    <a:pt x="48" y="141"/>
                  </a:lnTo>
                  <a:lnTo>
                    <a:pt x="34" y="135"/>
                  </a:lnTo>
                  <a:lnTo>
                    <a:pt x="34" y="135"/>
                  </a:lnTo>
                  <a:lnTo>
                    <a:pt x="27" y="139"/>
                  </a:lnTo>
                  <a:lnTo>
                    <a:pt x="27" y="139"/>
                  </a:lnTo>
                  <a:lnTo>
                    <a:pt x="40" y="146"/>
                  </a:lnTo>
                  <a:lnTo>
                    <a:pt x="40" y="146"/>
                  </a:lnTo>
                  <a:close/>
                  <a:moveTo>
                    <a:pt x="24" y="147"/>
                  </a:moveTo>
                  <a:lnTo>
                    <a:pt x="24" y="147"/>
                  </a:lnTo>
                  <a:lnTo>
                    <a:pt x="24" y="152"/>
                  </a:lnTo>
                  <a:lnTo>
                    <a:pt x="29" y="157"/>
                  </a:lnTo>
                  <a:lnTo>
                    <a:pt x="29" y="157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24" y="147"/>
                  </a:lnTo>
                  <a:lnTo>
                    <a:pt x="24" y="147"/>
                  </a:lnTo>
                  <a:close/>
                  <a:moveTo>
                    <a:pt x="47" y="90"/>
                  </a:moveTo>
                  <a:lnTo>
                    <a:pt x="47" y="90"/>
                  </a:lnTo>
                  <a:lnTo>
                    <a:pt x="72" y="83"/>
                  </a:lnTo>
                  <a:lnTo>
                    <a:pt x="100" y="78"/>
                  </a:lnTo>
                  <a:lnTo>
                    <a:pt x="125" y="74"/>
                  </a:lnTo>
                  <a:lnTo>
                    <a:pt x="153" y="67"/>
                  </a:lnTo>
                  <a:lnTo>
                    <a:pt x="153" y="67"/>
                  </a:lnTo>
                  <a:lnTo>
                    <a:pt x="135" y="64"/>
                  </a:lnTo>
                  <a:lnTo>
                    <a:pt x="127" y="62"/>
                  </a:lnTo>
                  <a:lnTo>
                    <a:pt x="116" y="64"/>
                  </a:lnTo>
                  <a:lnTo>
                    <a:pt x="116" y="64"/>
                  </a:lnTo>
                  <a:lnTo>
                    <a:pt x="82" y="69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39" y="80"/>
                  </a:lnTo>
                  <a:lnTo>
                    <a:pt x="24" y="88"/>
                  </a:lnTo>
                  <a:lnTo>
                    <a:pt x="16" y="91"/>
                  </a:lnTo>
                  <a:lnTo>
                    <a:pt x="11" y="96"/>
                  </a:lnTo>
                  <a:lnTo>
                    <a:pt x="10" y="103"/>
                  </a:lnTo>
                  <a:lnTo>
                    <a:pt x="10" y="106"/>
                  </a:lnTo>
                  <a:lnTo>
                    <a:pt x="13" y="109"/>
                  </a:lnTo>
                  <a:lnTo>
                    <a:pt x="13" y="109"/>
                  </a:lnTo>
                  <a:lnTo>
                    <a:pt x="13" y="107"/>
                  </a:lnTo>
                  <a:lnTo>
                    <a:pt x="19" y="103"/>
                  </a:lnTo>
                  <a:lnTo>
                    <a:pt x="30" y="96"/>
                  </a:lnTo>
                  <a:lnTo>
                    <a:pt x="47" y="90"/>
                  </a:lnTo>
                  <a:lnTo>
                    <a:pt x="47" y="90"/>
                  </a:lnTo>
                  <a:close/>
                  <a:moveTo>
                    <a:pt x="175" y="56"/>
                  </a:moveTo>
                  <a:lnTo>
                    <a:pt x="175" y="56"/>
                  </a:lnTo>
                  <a:lnTo>
                    <a:pt x="154" y="48"/>
                  </a:lnTo>
                  <a:lnTo>
                    <a:pt x="154" y="48"/>
                  </a:lnTo>
                  <a:lnTo>
                    <a:pt x="149" y="53"/>
                  </a:lnTo>
                  <a:lnTo>
                    <a:pt x="143" y="56"/>
                  </a:lnTo>
                  <a:lnTo>
                    <a:pt x="143" y="56"/>
                  </a:lnTo>
                  <a:lnTo>
                    <a:pt x="154" y="59"/>
                  </a:lnTo>
                  <a:lnTo>
                    <a:pt x="165" y="62"/>
                  </a:lnTo>
                  <a:lnTo>
                    <a:pt x="165" y="62"/>
                  </a:lnTo>
                  <a:lnTo>
                    <a:pt x="167" y="61"/>
                  </a:lnTo>
                  <a:lnTo>
                    <a:pt x="170" y="59"/>
                  </a:lnTo>
                  <a:lnTo>
                    <a:pt x="175" y="56"/>
                  </a:lnTo>
                  <a:lnTo>
                    <a:pt x="175" y="56"/>
                  </a:lnTo>
                  <a:close/>
                  <a:moveTo>
                    <a:pt x="191" y="88"/>
                  </a:moveTo>
                  <a:lnTo>
                    <a:pt x="191" y="88"/>
                  </a:lnTo>
                  <a:lnTo>
                    <a:pt x="188" y="91"/>
                  </a:lnTo>
                  <a:lnTo>
                    <a:pt x="188" y="91"/>
                  </a:lnTo>
                  <a:lnTo>
                    <a:pt x="182" y="94"/>
                  </a:lnTo>
                  <a:lnTo>
                    <a:pt x="174" y="99"/>
                  </a:lnTo>
                  <a:lnTo>
                    <a:pt x="151" y="106"/>
                  </a:lnTo>
                  <a:lnTo>
                    <a:pt x="151" y="106"/>
                  </a:lnTo>
                  <a:lnTo>
                    <a:pt x="127" y="112"/>
                  </a:lnTo>
                  <a:lnTo>
                    <a:pt x="104" y="115"/>
                  </a:lnTo>
                  <a:lnTo>
                    <a:pt x="84" y="120"/>
                  </a:lnTo>
                  <a:lnTo>
                    <a:pt x="61" y="123"/>
                  </a:lnTo>
                  <a:lnTo>
                    <a:pt x="61" y="123"/>
                  </a:lnTo>
                  <a:lnTo>
                    <a:pt x="45" y="130"/>
                  </a:lnTo>
                  <a:lnTo>
                    <a:pt x="45" y="130"/>
                  </a:lnTo>
                  <a:lnTo>
                    <a:pt x="63" y="136"/>
                  </a:lnTo>
                  <a:lnTo>
                    <a:pt x="63" y="136"/>
                  </a:lnTo>
                  <a:lnTo>
                    <a:pt x="77" y="133"/>
                  </a:lnTo>
                  <a:lnTo>
                    <a:pt x="96" y="130"/>
                  </a:lnTo>
                  <a:lnTo>
                    <a:pt x="96" y="130"/>
                  </a:lnTo>
                  <a:lnTo>
                    <a:pt x="138" y="122"/>
                  </a:lnTo>
                  <a:lnTo>
                    <a:pt x="138" y="122"/>
                  </a:lnTo>
                  <a:lnTo>
                    <a:pt x="159" y="115"/>
                  </a:lnTo>
                  <a:lnTo>
                    <a:pt x="178" y="109"/>
                  </a:lnTo>
                  <a:lnTo>
                    <a:pt x="186" y="104"/>
                  </a:lnTo>
                  <a:lnTo>
                    <a:pt x="191" y="99"/>
                  </a:lnTo>
                  <a:lnTo>
                    <a:pt x="193" y="94"/>
                  </a:lnTo>
                  <a:lnTo>
                    <a:pt x="193" y="91"/>
                  </a:lnTo>
                  <a:lnTo>
                    <a:pt x="191" y="88"/>
                  </a:lnTo>
                  <a:lnTo>
                    <a:pt x="191" y="8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315" y="363"/>
              <a:ext cx="206" cy="205"/>
            </a:xfrm>
            <a:custGeom>
              <a:avLst/>
              <a:gdLst>
                <a:gd name="T0" fmla="*/ 34 w 206"/>
                <a:gd name="T1" fmla="*/ 48 h 205"/>
                <a:gd name="T2" fmla="*/ 103 w 206"/>
                <a:gd name="T3" fmla="*/ 35 h 205"/>
                <a:gd name="T4" fmla="*/ 153 w 206"/>
                <a:gd name="T5" fmla="*/ 35 h 205"/>
                <a:gd name="T6" fmla="*/ 129 w 206"/>
                <a:gd name="T7" fmla="*/ 24 h 205"/>
                <a:gd name="T8" fmla="*/ 79 w 206"/>
                <a:gd name="T9" fmla="*/ 24 h 205"/>
                <a:gd name="T10" fmla="*/ 24 w 206"/>
                <a:gd name="T11" fmla="*/ 35 h 205"/>
                <a:gd name="T12" fmla="*/ 80 w 206"/>
                <a:gd name="T13" fmla="*/ 18 h 205"/>
                <a:gd name="T14" fmla="*/ 127 w 206"/>
                <a:gd name="T15" fmla="*/ 16 h 205"/>
                <a:gd name="T16" fmla="*/ 153 w 206"/>
                <a:gd name="T17" fmla="*/ 19 h 205"/>
                <a:gd name="T18" fmla="*/ 132 w 206"/>
                <a:gd name="T19" fmla="*/ 10 h 205"/>
                <a:gd name="T20" fmla="*/ 84 w 206"/>
                <a:gd name="T21" fmla="*/ 6 h 205"/>
                <a:gd name="T22" fmla="*/ 43 w 206"/>
                <a:gd name="T23" fmla="*/ 18 h 205"/>
                <a:gd name="T24" fmla="*/ 79 w 206"/>
                <a:gd name="T25" fmla="*/ 1 h 205"/>
                <a:gd name="T26" fmla="*/ 124 w 206"/>
                <a:gd name="T27" fmla="*/ 1 h 205"/>
                <a:gd name="T28" fmla="*/ 164 w 206"/>
                <a:gd name="T29" fmla="*/ 19 h 205"/>
                <a:gd name="T30" fmla="*/ 182 w 206"/>
                <a:gd name="T31" fmla="*/ 35 h 205"/>
                <a:gd name="T32" fmla="*/ 190 w 206"/>
                <a:gd name="T33" fmla="*/ 48 h 205"/>
                <a:gd name="T34" fmla="*/ 199 w 206"/>
                <a:gd name="T35" fmla="*/ 61 h 205"/>
                <a:gd name="T36" fmla="*/ 201 w 206"/>
                <a:gd name="T37" fmla="*/ 69 h 205"/>
                <a:gd name="T38" fmla="*/ 199 w 206"/>
                <a:gd name="T39" fmla="*/ 80 h 205"/>
                <a:gd name="T40" fmla="*/ 206 w 206"/>
                <a:gd name="T41" fmla="*/ 96 h 205"/>
                <a:gd name="T42" fmla="*/ 196 w 206"/>
                <a:gd name="T43" fmla="*/ 112 h 205"/>
                <a:gd name="T44" fmla="*/ 156 w 206"/>
                <a:gd name="T45" fmla="*/ 130 h 205"/>
                <a:gd name="T46" fmla="*/ 84 w 206"/>
                <a:gd name="T47" fmla="*/ 144 h 205"/>
                <a:gd name="T48" fmla="*/ 124 w 206"/>
                <a:gd name="T49" fmla="*/ 149 h 205"/>
                <a:gd name="T50" fmla="*/ 180 w 206"/>
                <a:gd name="T51" fmla="*/ 139 h 205"/>
                <a:gd name="T52" fmla="*/ 201 w 206"/>
                <a:gd name="T53" fmla="*/ 135 h 205"/>
                <a:gd name="T54" fmla="*/ 154 w 206"/>
                <a:gd name="T55" fmla="*/ 151 h 205"/>
                <a:gd name="T56" fmla="*/ 88 w 206"/>
                <a:gd name="T57" fmla="*/ 154 h 205"/>
                <a:gd name="T58" fmla="*/ 53 w 206"/>
                <a:gd name="T59" fmla="*/ 152 h 205"/>
                <a:gd name="T60" fmla="*/ 112 w 206"/>
                <a:gd name="T61" fmla="*/ 167 h 205"/>
                <a:gd name="T62" fmla="*/ 172 w 206"/>
                <a:gd name="T63" fmla="*/ 160 h 205"/>
                <a:gd name="T64" fmla="*/ 190 w 206"/>
                <a:gd name="T65" fmla="*/ 157 h 205"/>
                <a:gd name="T66" fmla="*/ 130 w 206"/>
                <a:gd name="T67" fmla="*/ 173 h 205"/>
                <a:gd name="T68" fmla="*/ 80 w 206"/>
                <a:gd name="T69" fmla="*/ 170 h 205"/>
                <a:gd name="T70" fmla="*/ 42 w 206"/>
                <a:gd name="T71" fmla="*/ 160 h 205"/>
                <a:gd name="T72" fmla="*/ 74 w 206"/>
                <a:gd name="T73" fmla="*/ 178 h 205"/>
                <a:gd name="T74" fmla="*/ 143 w 206"/>
                <a:gd name="T75" fmla="*/ 181 h 205"/>
                <a:gd name="T76" fmla="*/ 174 w 206"/>
                <a:gd name="T77" fmla="*/ 178 h 205"/>
                <a:gd name="T78" fmla="*/ 101 w 206"/>
                <a:gd name="T79" fmla="*/ 191 h 205"/>
                <a:gd name="T80" fmla="*/ 45 w 206"/>
                <a:gd name="T81" fmla="*/ 175 h 205"/>
                <a:gd name="T82" fmla="*/ 48 w 206"/>
                <a:gd name="T83" fmla="*/ 179 h 205"/>
                <a:gd name="T84" fmla="*/ 98 w 206"/>
                <a:gd name="T85" fmla="*/ 199 h 205"/>
                <a:gd name="T86" fmla="*/ 141 w 206"/>
                <a:gd name="T87" fmla="*/ 196 h 205"/>
                <a:gd name="T88" fmla="*/ 138 w 206"/>
                <a:gd name="T89" fmla="*/ 199 h 205"/>
                <a:gd name="T90" fmla="*/ 96 w 206"/>
                <a:gd name="T91" fmla="*/ 205 h 205"/>
                <a:gd name="T92" fmla="*/ 45 w 206"/>
                <a:gd name="T93" fmla="*/ 187 h 205"/>
                <a:gd name="T94" fmla="*/ 29 w 206"/>
                <a:gd name="T95" fmla="*/ 168 h 205"/>
                <a:gd name="T96" fmla="*/ 13 w 206"/>
                <a:gd name="T97" fmla="*/ 154 h 205"/>
                <a:gd name="T98" fmla="*/ 13 w 206"/>
                <a:gd name="T99" fmla="*/ 139 h 205"/>
                <a:gd name="T100" fmla="*/ 3 w 206"/>
                <a:gd name="T101" fmla="*/ 131 h 205"/>
                <a:gd name="T102" fmla="*/ 5 w 206"/>
                <a:gd name="T103" fmla="*/ 117 h 205"/>
                <a:gd name="T104" fmla="*/ 0 w 206"/>
                <a:gd name="T105" fmla="*/ 101 h 205"/>
                <a:gd name="T106" fmla="*/ 13 w 206"/>
                <a:gd name="T107" fmla="*/ 82 h 205"/>
                <a:gd name="T108" fmla="*/ 45 w 206"/>
                <a:gd name="T109" fmla="*/ 67 h 205"/>
                <a:gd name="T110" fmla="*/ 112 w 206"/>
                <a:gd name="T111" fmla="*/ 51 h 205"/>
                <a:gd name="T112" fmla="*/ 122 w 206"/>
                <a:gd name="T113" fmla="*/ 43 h 205"/>
                <a:gd name="T114" fmla="*/ 51 w 206"/>
                <a:gd name="T115" fmla="*/ 50 h 205"/>
                <a:gd name="T116" fmla="*/ 6 w 206"/>
                <a:gd name="T117" fmla="*/ 6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05">
                  <a:moveTo>
                    <a:pt x="6" y="64"/>
                  </a:moveTo>
                  <a:lnTo>
                    <a:pt x="6" y="64"/>
                  </a:lnTo>
                  <a:lnTo>
                    <a:pt x="21" y="56"/>
                  </a:lnTo>
                  <a:lnTo>
                    <a:pt x="34" y="48"/>
                  </a:lnTo>
                  <a:lnTo>
                    <a:pt x="50" y="43"/>
                  </a:lnTo>
                  <a:lnTo>
                    <a:pt x="66" y="38"/>
                  </a:lnTo>
                  <a:lnTo>
                    <a:pt x="84" y="35"/>
                  </a:lnTo>
                  <a:lnTo>
                    <a:pt x="103" y="35"/>
                  </a:lnTo>
                  <a:lnTo>
                    <a:pt x="125" y="35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53" y="35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3" y="26"/>
                  </a:lnTo>
                  <a:lnTo>
                    <a:pt x="129" y="24"/>
                  </a:lnTo>
                  <a:lnTo>
                    <a:pt x="114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79" y="24"/>
                  </a:lnTo>
                  <a:lnTo>
                    <a:pt x="58" y="29"/>
                  </a:lnTo>
                  <a:lnTo>
                    <a:pt x="35" y="35"/>
                  </a:lnTo>
                  <a:lnTo>
                    <a:pt x="18" y="43"/>
                  </a:lnTo>
                  <a:lnTo>
                    <a:pt x="24" y="35"/>
                  </a:lnTo>
                  <a:lnTo>
                    <a:pt x="24" y="35"/>
                  </a:lnTo>
                  <a:lnTo>
                    <a:pt x="39" y="29"/>
                  </a:lnTo>
                  <a:lnTo>
                    <a:pt x="58" y="22"/>
                  </a:lnTo>
                  <a:lnTo>
                    <a:pt x="80" y="18"/>
                  </a:lnTo>
                  <a:lnTo>
                    <a:pt x="103" y="16"/>
                  </a:lnTo>
                  <a:lnTo>
                    <a:pt x="103" y="16"/>
                  </a:lnTo>
                  <a:lnTo>
                    <a:pt x="116" y="16"/>
                  </a:lnTo>
                  <a:lnTo>
                    <a:pt x="127" y="16"/>
                  </a:lnTo>
                  <a:lnTo>
                    <a:pt x="140" y="19"/>
                  </a:lnTo>
                  <a:lnTo>
                    <a:pt x="156" y="22"/>
                  </a:lnTo>
                  <a:lnTo>
                    <a:pt x="156" y="22"/>
                  </a:lnTo>
                  <a:lnTo>
                    <a:pt x="153" y="19"/>
                  </a:lnTo>
                  <a:lnTo>
                    <a:pt x="151" y="18"/>
                  </a:lnTo>
                  <a:lnTo>
                    <a:pt x="141" y="13"/>
                  </a:lnTo>
                  <a:lnTo>
                    <a:pt x="141" y="13"/>
                  </a:lnTo>
                  <a:lnTo>
                    <a:pt x="132" y="10"/>
                  </a:lnTo>
                  <a:lnTo>
                    <a:pt x="122" y="8"/>
                  </a:lnTo>
                  <a:lnTo>
                    <a:pt x="109" y="6"/>
                  </a:lnTo>
                  <a:lnTo>
                    <a:pt x="96" y="6"/>
                  </a:lnTo>
                  <a:lnTo>
                    <a:pt x="84" y="6"/>
                  </a:lnTo>
                  <a:lnTo>
                    <a:pt x="69" y="10"/>
                  </a:lnTo>
                  <a:lnTo>
                    <a:pt x="56" y="13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67" y="5"/>
                  </a:lnTo>
                  <a:lnTo>
                    <a:pt x="79" y="1"/>
                  </a:lnTo>
                  <a:lnTo>
                    <a:pt x="93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24" y="1"/>
                  </a:lnTo>
                  <a:lnTo>
                    <a:pt x="138" y="5"/>
                  </a:lnTo>
                  <a:lnTo>
                    <a:pt x="153" y="11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167" y="24"/>
                  </a:lnTo>
                  <a:lnTo>
                    <a:pt x="169" y="27"/>
                  </a:lnTo>
                  <a:lnTo>
                    <a:pt x="169" y="27"/>
                  </a:lnTo>
                  <a:lnTo>
                    <a:pt x="182" y="35"/>
                  </a:lnTo>
                  <a:lnTo>
                    <a:pt x="185" y="40"/>
                  </a:lnTo>
                  <a:lnTo>
                    <a:pt x="188" y="43"/>
                  </a:lnTo>
                  <a:lnTo>
                    <a:pt x="188" y="43"/>
                  </a:lnTo>
                  <a:lnTo>
                    <a:pt x="190" y="48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94" y="58"/>
                  </a:lnTo>
                  <a:lnTo>
                    <a:pt x="199" y="61"/>
                  </a:lnTo>
                  <a:lnTo>
                    <a:pt x="199" y="61"/>
                  </a:lnTo>
                  <a:lnTo>
                    <a:pt x="201" y="66"/>
                  </a:lnTo>
                  <a:lnTo>
                    <a:pt x="201" y="69"/>
                  </a:lnTo>
                  <a:lnTo>
                    <a:pt x="201" y="69"/>
                  </a:lnTo>
                  <a:lnTo>
                    <a:pt x="202" y="75"/>
                  </a:lnTo>
                  <a:lnTo>
                    <a:pt x="201" y="77"/>
                  </a:lnTo>
                  <a:lnTo>
                    <a:pt x="199" y="80"/>
                  </a:lnTo>
                  <a:lnTo>
                    <a:pt x="199" y="80"/>
                  </a:lnTo>
                  <a:lnTo>
                    <a:pt x="204" y="85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6" y="96"/>
                  </a:lnTo>
                  <a:lnTo>
                    <a:pt x="204" y="101"/>
                  </a:lnTo>
                  <a:lnTo>
                    <a:pt x="201" y="107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88" y="117"/>
                  </a:lnTo>
                  <a:lnTo>
                    <a:pt x="178" y="122"/>
                  </a:lnTo>
                  <a:lnTo>
                    <a:pt x="167" y="127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17" y="138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100" y="147"/>
                  </a:lnTo>
                  <a:lnTo>
                    <a:pt x="111" y="147"/>
                  </a:lnTo>
                  <a:lnTo>
                    <a:pt x="124" y="149"/>
                  </a:lnTo>
                  <a:lnTo>
                    <a:pt x="124" y="149"/>
                  </a:lnTo>
                  <a:lnTo>
                    <a:pt x="140" y="147"/>
                  </a:lnTo>
                  <a:lnTo>
                    <a:pt x="154" y="146"/>
                  </a:lnTo>
                  <a:lnTo>
                    <a:pt x="167" y="143"/>
                  </a:lnTo>
                  <a:lnTo>
                    <a:pt x="180" y="139"/>
                  </a:lnTo>
                  <a:lnTo>
                    <a:pt x="196" y="131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1" y="135"/>
                  </a:lnTo>
                  <a:lnTo>
                    <a:pt x="201" y="135"/>
                  </a:lnTo>
                  <a:lnTo>
                    <a:pt x="191" y="139"/>
                  </a:lnTo>
                  <a:lnTo>
                    <a:pt x="180" y="144"/>
                  </a:lnTo>
                  <a:lnTo>
                    <a:pt x="154" y="151"/>
                  </a:lnTo>
                  <a:lnTo>
                    <a:pt x="132" y="155"/>
                  </a:lnTo>
                  <a:lnTo>
                    <a:pt x="114" y="155"/>
                  </a:lnTo>
                  <a:lnTo>
                    <a:pt x="114" y="155"/>
                  </a:lnTo>
                  <a:lnTo>
                    <a:pt x="88" y="154"/>
                  </a:lnTo>
                  <a:lnTo>
                    <a:pt x="66" y="147"/>
                  </a:lnTo>
                  <a:lnTo>
                    <a:pt x="66" y="147"/>
                  </a:lnTo>
                  <a:lnTo>
                    <a:pt x="53" y="152"/>
                  </a:lnTo>
                  <a:lnTo>
                    <a:pt x="53" y="152"/>
                  </a:lnTo>
                  <a:lnTo>
                    <a:pt x="69" y="159"/>
                  </a:lnTo>
                  <a:lnTo>
                    <a:pt x="84" y="162"/>
                  </a:lnTo>
                  <a:lnTo>
                    <a:pt x="98" y="165"/>
                  </a:lnTo>
                  <a:lnTo>
                    <a:pt x="112" y="167"/>
                  </a:lnTo>
                  <a:lnTo>
                    <a:pt x="112" y="167"/>
                  </a:lnTo>
                  <a:lnTo>
                    <a:pt x="130" y="167"/>
                  </a:lnTo>
                  <a:lnTo>
                    <a:pt x="149" y="163"/>
                  </a:lnTo>
                  <a:lnTo>
                    <a:pt x="172" y="160"/>
                  </a:lnTo>
                  <a:lnTo>
                    <a:pt x="193" y="152"/>
                  </a:lnTo>
                  <a:lnTo>
                    <a:pt x="193" y="152"/>
                  </a:lnTo>
                  <a:lnTo>
                    <a:pt x="190" y="157"/>
                  </a:lnTo>
                  <a:lnTo>
                    <a:pt x="190" y="157"/>
                  </a:lnTo>
                  <a:lnTo>
                    <a:pt x="177" y="163"/>
                  </a:lnTo>
                  <a:lnTo>
                    <a:pt x="161" y="168"/>
                  </a:lnTo>
                  <a:lnTo>
                    <a:pt x="145" y="171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06" y="173"/>
                  </a:lnTo>
                  <a:lnTo>
                    <a:pt x="80" y="170"/>
                  </a:lnTo>
                  <a:lnTo>
                    <a:pt x="80" y="170"/>
                  </a:lnTo>
                  <a:lnTo>
                    <a:pt x="61" y="165"/>
                  </a:lnTo>
                  <a:lnTo>
                    <a:pt x="43" y="159"/>
                  </a:lnTo>
                  <a:lnTo>
                    <a:pt x="43" y="159"/>
                  </a:lnTo>
                  <a:lnTo>
                    <a:pt x="42" y="160"/>
                  </a:lnTo>
                  <a:lnTo>
                    <a:pt x="40" y="163"/>
                  </a:lnTo>
                  <a:lnTo>
                    <a:pt x="40" y="163"/>
                  </a:lnTo>
                  <a:lnTo>
                    <a:pt x="58" y="171"/>
                  </a:lnTo>
                  <a:lnTo>
                    <a:pt x="74" y="178"/>
                  </a:lnTo>
                  <a:lnTo>
                    <a:pt x="92" y="181"/>
                  </a:lnTo>
                  <a:lnTo>
                    <a:pt x="108" y="183"/>
                  </a:lnTo>
                  <a:lnTo>
                    <a:pt x="125" y="183"/>
                  </a:lnTo>
                  <a:lnTo>
                    <a:pt x="143" y="181"/>
                  </a:lnTo>
                  <a:lnTo>
                    <a:pt x="161" y="178"/>
                  </a:lnTo>
                  <a:lnTo>
                    <a:pt x="178" y="173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54" y="184"/>
                  </a:lnTo>
                  <a:lnTo>
                    <a:pt x="135" y="189"/>
                  </a:lnTo>
                  <a:lnTo>
                    <a:pt x="117" y="191"/>
                  </a:lnTo>
                  <a:lnTo>
                    <a:pt x="101" y="191"/>
                  </a:lnTo>
                  <a:lnTo>
                    <a:pt x="85" y="189"/>
                  </a:lnTo>
                  <a:lnTo>
                    <a:pt x="71" y="184"/>
                  </a:lnTo>
                  <a:lnTo>
                    <a:pt x="58" y="181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2" y="173"/>
                  </a:lnTo>
                  <a:lnTo>
                    <a:pt x="42" y="173"/>
                  </a:lnTo>
                  <a:lnTo>
                    <a:pt x="48" y="179"/>
                  </a:lnTo>
                  <a:lnTo>
                    <a:pt x="61" y="187"/>
                  </a:lnTo>
                  <a:lnTo>
                    <a:pt x="77" y="196"/>
                  </a:lnTo>
                  <a:lnTo>
                    <a:pt x="87" y="197"/>
                  </a:lnTo>
                  <a:lnTo>
                    <a:pt x="98" y="199"/>
                  </a:lnTo>
                  <a:lnTo>
                    <a:pt x="98" y="199"/>
                  </a:lnTo>
                  <a:lnTo>
                    <a:pt x="112" y="199"/>
                  </a:lnTo>
                  <a:lnTo>
                    <a:pt x="129" y="199"/>
                  </a:lnTo>
                  <a:lnTo>
                    <a:pt x="141" y="196"/>
                  </a:lnTo>
                  <a:lnTo>
                    <a:pt x="154" y="192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38" y="199"/>
                  </a:lnTo>
                  <a:lnTo>
                    <a:pt x="129" y="202"/>
                  </a:lnTo>
                  <a:lnTo>
                    <a:pt x="114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85" y="204"/>
                  </a:lnTo>
                  <a:lnTo>
                    <a:pt x="74" y="202"/>
                  </a:lnTo>
                  <a:lnTo>
                    <a:pt x="56" y="196"/>
                  </a:lnTo>
                  <a:lnTo>
                    <a:pt x="45" y="187"/>
                  </a:lnTo>
                  <a:lnTo>
                    <a:pt x="35" y="181"/>
                  </a:lnTo>
                  <a:lnTo>
                    <a:pt x="35" y="181"/>
                  </a:lnTo>
                  <a:lnTo>
                    <a:pt x="32" y="175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13" y="154"/>
                  </a:lnTo>
                  <a:lnTo>
                    <a:pt x="11" y="147"/>
                  </a:lnTo>
                  <a:lnTo>
                    <a:pt x="11" y="143"/>
                  </a:lnTo>
                  <a:lnTo>
                    <a:pt x="11" y="143"/>
                  </a:lnTo>
                  <a:lnTo>
                    <a:pt x="13" y="139"/>
                  </a:lnTo>
                  <a:lnTo>
                    <a:pt x="13" y="139"/>
                  </a:lnTo>
                  <a:lnTo>
                    <a:pt x="8" y="136"/>
                  </a:lnTo>
                  <a:lnTo>
                    <a:pt x="3" y="131"/>
                  </a:lnTo>
                  <a:lnTo>
                    <a:pt x="3" y="131"/>
                  </a:lnTo>
                  <a:lnTo>
                    <a:pt x="2" y="127"/>
                  </a:lnTo>
                  <a:lnTo>
                    <a:pt x="2" y="123"/>
                  </a:lnTo>
                  <a:lnTo>
                    <a:pt x="5" y="117"/>
                  </a:lnTo>
                  <a:lnTo>
                    <a:pt x="5" y="117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2" y="94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13" y="82"/>
                  </a:lnTo>
                  <a:lnTo>
                    <a:pt x="21" y="77"/>
                  </a:lnTo>
                  <a:lnTo>
                    <a:pt x="30" y="72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67" y="61"/>
                  </a:lnTo>
                  <a:lnTo>
                    <a:pt x="85" y="56"/>
                  </a:lnTo>
                  <a:lnTo>
                    <a:pt x="85" y="56"/>
                  </a:lnTo>
                  <a:lnTo>
                    <a:pt x="112" y="51"/>
                  </a:lnTo>
                  <a:lnTo>
                    <a:pt x="127" y="48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22" y="43"/>
                  </a:lnTo>
                  <a:lnTo>
                    <a:pt x="104" y="42"/>
                  </a:lnTo>
                  <a:lnTo>
                    <a:pt x="87" y="43"/>
                  </a:lnTo>
                  <a:lnTo>
                    <a:pt x="69" y="45"/>
                  </a:lnTo>
                  <a:lnTo>
                    <a:pt x="51" y="50"/>
                  </a:lnTo>
                  <a:lnTo>
                    <a:pt x="35" y="54"/>
                  </a:lnTo>
                  <a:lnTo>
                    <a:pt x="19" y="62"/>
                  </a:lnTo>
                  <a:lnTo>
                    <a:pt x="3" y="72"/>
                  </a:lnTo>
                  <a:lnTo>
                    <a:pt x="6" y="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0" name="Freeform 13"/>
            <p:cNvSpPr>
              <a:spLocks/>
            </p:cNvSpPr>
            <p:nvPr/>
          </p:nvSpPr>
          <p:spPr bwMode="auto">
            <a:xfrm>
              <a:off x="477" y="398"/>
              <a:ext cx="15" cy="11"/>
            </a:xfrm>
            <a:custGeom>
              <a:avLst/>
              <a:gdLst>
                <a:gd name="T0" fmla="*/ 5 w 15"/>
                <a:gd name="T1" fmla="*/ 0 h 11"/>
                <a:gd name="T2" fmla="*/ 5 w 15"/>
                <a:gd name="T3" fmla="*/ 0 h 11"/>
                <a:gd name="T4" fmla="*/ 3 w 15"/>
                <a:gd name="T5" fmla="*/ 3 h 11"/>
                <a:gd name="T6" fmla="*/ 0 w 15"/>
                <a:gd name="T7" fmla="*/ 7 h 11"/>
                <a:gd name="T8" fmla="*/ 0 w 15"/>
                <a:gd name="T9" fmla="*/ 7 h 11"/>
                <a:gd name="T10" fmla="*/ 15 w 15"/>
                <a:gd name="T11" fmla="*/ 11 h 11"/>
                <a:gd name="T12" fmla="*/ 15 w 15"/>
                <a:gd name="T13" fmla="*/ 11 h 11"/>
                <a:gd name="T14" fmla="*/ 15 w 15"/>
                <a:gd name="T15" fmla="*/ 8 h 11"/>
                <a:gd name="T16" fmla="*/ 12 w 15"/>
                <a:gd name="T17" fmla="*/ 5 h 11"/>
                <a:gd name="T18" fmla="*/ 5 w 15"/>
                <a:gd name="T19" fmla="*/ 0 h 11"/>
                <a:gd name="T20" fmla="*/ 5 w 15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1">
                  <a:moveTo>
                    <a:pt x="5" y="0"/>
                  </a:moveTo>
                  <a:lnTo>
                    <a:pt x="5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2" y="5"/>
                  </a:lnTo>
                  <a:lnTo>
                    <a:pt x="5" y="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1" name="Freeform 14"/>
            <p:cNvSpPr>
              <a:spLocks/>
            </p:cNvSpPr>
            <p:nvPr/>
          </p:nvSpPr>
          <p:spPr bwMode="auto">
            <a:xfrm>
              <a:off x="329" y="488"/>
              <a:ext cx="8" cy="6"/>
            </a:xfrm>
            <a:custGeom>
              <a:avLst/>
              <a:gdLst>
                <a:gd name="T0" fmla="*/ 8 w 8"/>
                <a:gd name="T1" fmla="*/ 5 h 6"/>
                <a:gd name="T2" fmla="*/ 8 w 8"/>
                <a:gd name="T3" fmla="*/ 5 h 6"/>
                <a:gd name="T4" fmla="*/ 0 w 8"/>
                <a:gd name="T5" fmla="*/ 0 h 6"/>
                <a:gd name="T6" fmla="*/ 0 w 8"/>
                <a:gd name="T7" fmla="*/ 0 h 6"/>
                <a:gd name="T8" fmla="*/ 0 w 8"/>
                <a:gd name="T9" fmla="*/ 2 h 6"/>
                <a:gd name="T10" fmla="*/ 0 w 8"/>
                <a:gd name="T11" fmla="*/ 3 h 6"/>
                <a:gd name="T12" fmla="*/ 4 w 8"/>
                <a:gd name="T13" fmla="*/ 6 h 6"/>
                <a:gd name="T14" fmla="*/ 4 w 8"/>
                <a:gd name="T15" fmla="*/ 6 h 6"/>
                <a:gd name="T16" fmla="*/ 8 w 8"/>
                <a:gd name="T17" fmla="*/ 5 h 6"/>
                <a:gd name="T18" fmla="*/ 8 w 8"/>
                <a:gd name="T1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6">
                  <a:moveTo>
                    <a:pt x="8" y="5"/>
                  </a:moveTo>
                  <a:lnTo>
                    <a:pt x="8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5"/>
                  </a:lnTo>
                  <a:lnTo>
                    <a:pt x="8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2" name="Freeform 15"/>
            <p:cNvSpPr>
              <a:spLocks/>
            </p:cNvSpPr>
            <p:nvPr/>
          </p:nvSpPr>
          <p:spPr bwMode="auto">
            <a:xfrm>
              <a:off x="495" y="425"/>
              <a:ext cx="11" cy="10"/>
            </a:xfrm>
            <a:custGeom>
              <a:avLst/>
              <a:gdLst>
                <a:gd name="T0" fmla="*/ 0 w 11"/>
                <a:gd name="T1" fmla="*/ 5 h 10"/>
                <a:gd name="T2" fmla="*/ 0 w 11"/>
                <a:gd name="T3" fmla="*/ 5 h 10"/>
                <a:gd name="T4" fmla="*/ 10 w 11"/>
                <a:gd name="T5" fmla="*/ 10 h 10"/>
                <a:gd name="T6" fmla="*/ 10 w 11"/>
                <a:gd name="T7" fmla="*/ 10 h 10"/>
                <a:gd name="T8" fmla="*/ 11 w 11"/>
                <a:gd name="T9" fmla="*/ 8 h 10"/>
                <a:gd name="T10" fmla="*/ 11 w 11"/>
                <a:gd name="T11" fmla="*/ 5 h 10"/>
                <a:gd name="T12" fmla="*/ 6 w 11"/>
                <a:gd name="T13" fmla="*/ 0 h 10"/>
                <a:gd name="T14" fmla="*/ 6 w 11"/>
                <a:gd name="T15" fmla="*/ 0 h 10"/>
                <a:gd name="T16" fmla="*/ 0 w 11"/>
                <a:gd name="T17" fmla="*/ 5 h 10"/>
                <a:gd name="T18" fmla="*/ 0 w 11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0">
                  <a:moveTo>
                    <a:pt x="0" y="5"/>
                  </a:moveTo>
                  <a:lnTo>
                    <a:pt x="0" y="5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1" y="8"/>
                  </a:lnTo>
                  <a:lnTo>
                    <a:pt x="11" y="5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5"/>
                  </a:lnTo>
                  <a:lnTo>
                    <a:pt x="0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3" name="Freeform 16"/>
            <p:cNvSpPr>
              <a:spLocks/>
            </p:cNvSpPr>
            <p:nvPr/>
          </p:nvSpPr>
          <p:spPr bwMode="auto">
            <a:xfrm>
              <a:off x="336" y="437"/>
              <a:ext cx="162" cy="48"/>
            </a:xfrm>
            <a:custGeom>
              <a:avLst/>
              <a:gdLst>
                <a:gd name="T0" fmla="*/ 149 w 162"/>
                <a:gd name="T1" fmla="*/ 0 h 48"/>
                <a:gd name="T2" fmla="*/ 149 w 162"/>
                <a:gd name="T3" fmla="*/ 0 h 48"/>
                <a:gd name="T4" fmla="*/ 136 w 162"/>
                <a:gd name="T5" fmla="*/ 4 h 48"/>
                <a:gd name="T6" fmla="*/ 119 w 162"/>
                <a:gd name="T7" fmla="*/ 9 h 48"/>
                <a:gd name="T8" fmla="*/ 119 w 162"/>
                <a:gd name="T9" fmla="*/ 9 h 48"/>
                <a:gd name="T10" fmla="*/ 90 w 162"/>
                <a:gd name="T11" fmla="*/ 16 h 48"/>
                <a:gd name="T12" fmla="*/ 48 w 162"/>
                <a:gd name="T13" fmla="*/ 24 h 48"/>
                <a:gd name="T14" fmla="*/ 48 w 162"/>
                <a:gd name="T15" fmla="*/ 24 h 48"/>
                <a:gd name="T16" fmla="*/ 26 w 162"/>
                <a:gd name="T17" fmla="*/ 30 h 48"/>
                <a:gd name="T18" fmla="*/ 11 w 162"/>
                <a:gd name="T19" fmla="*/ 35 h 48"/>
                <a:gd name="T20" fmla="*/ 0 w 162"/>
                <a:gd name="T21" fmla="*/ 43 h 48"/>
                <a:gd name="T22" fmla="*/ 0 w 162"/>
                <a:gd name="T23" fmla="*/ 43 h 48"/>
                <a:gd name="T24" fmla="*/ 9 w 162"/>
                <a:gd name="T25" fmla="*/ 48 h 48"/>
                <a:gd name="T26" fmla="*/ 9 w 162"/>
                <a:gd name="T27" fmla="*/ 48 h 48"/>
                <a:gd name="T28" fmla="*/ 19 w 162"/>
                <a:gd name="T29" fmla="*/ 43 h 48"/>
                <a:gd name="T30" fmla="*/ 34 w 162"/>
                <a:gd name="T31" fmla="*/ 38 h 48"/>
                <a:gd name="T32" fmla="*/ 34 w 162"/>
                <a:gd name="T33" fmla="*/ 38 h 48"/>
                <a:gd name="T34" fmla="*/ 58 w 162"/>
                <a:gd name="T35" fmla="*/ 33 h 48"/>
                <a:gd name="T36" fmla="*/ 82 w 162"/>
                <a:gd name="T37" fmla="*/ 29 h 48"/>
                <a:gd name="T38" fmla="*/ 82 w 162"/>
                <a:gd name="T39" fmla="*/ 29 h 48"/>
                <a:gd name="T40" fmla="*/ 114 w 162"/>
                <a:gd name="T41" fmla="*/ 22 h 48"/>
                <a:gd name="T42" fmla="*/ 132 w 162"/>
                <a:gd name="T43" fmla="*/ 19 h 48"/>
                <a:gd name="T44" fmla="*/ 148 w 162"/>
                <a:gd name="T45" fmla="*/ 14 h 48"/>
                <a:gd name="T46" fmla="*/ 148 w 162"/>
                <a:gd name="T47" fmla="*/ 14 h 48"/>
                <a:gd name="T48" fmla="*/ 156 w 162"/>
                <a:gd name="T49" fmla="*/ 11 h 48"/>
                <a:gd name="T50" fmla="*/ 162 w 162"/>
                <a:gd name="T51" fmla="*/ 6 h 48"/>
                <a:gd name="T52" fmla="*/ 162 w 162"/>
                <a:gd name="T53" fmla="*/ 6 h 48"/>
                <a:gd name="T54" fmla="*/ 156 w 162"/>
                <a:gd name="T55" fmla="*/ 3 h 48"/>
                <a:gd name="T56" fmla="*/ 149 w 162"/>
                <a:gd name="T57" fmla="*/ 0 h 48"/>
                <a:gd name="T58" fmla="*/ 149 w 162"/>
                <a:gd name="T5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48">
                  <a:moveTo>
                    <a:pt x="149" y="0"/>
                  </a:moveTo>
                  <a:lnTo>
                    <a:pt x="149" y="0"/>
                  </a:lnTo>
                  <a:lnTo>
                    <a:pt x="136" y="4"/>
                  </a:lnTo>
                  <a:lnTo>
                    <a:pt x="119" y="9"/>
                  </a:lnTo>
                  <a:lnTo>
                    <a:pt x="119" y="9"/>
                  </a:lnTo>
                  <a:lnTo>
                    <a:pt x="90" y="16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26" y="30"/>
                  </a:lnTo>
                  <a:lnTo>
                    <a:pt x="11" y="3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9" y="43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58" y="33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114" y="22"/>
                  </a:lnTo>
                  <a:lnTo>
                    <a:pt x="132" y="19"/>
                  </a:lnTo>
                  <a:lnTo>
                    <a:pt x="148" y="14"/>
                  </a:lnTo>
                  <a:lnTo>
                    <a:pt x="148" y="14"/>
                  </a:lnTo>
                  <a:lnTo>
                    <a:pt x="156" y="11"/>
                  </a:lnTo>
                  <a:lnTo>
                    <a:pt x="162" y="6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49" y="0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4" name="Freeform 17"/>
            <p:cNvSpPr>
              <a:spLocks/>
            </p:cNvSpPr>
            <p:nvPr/>
          </p:nvSpPr>
          <p:spPr bwMode="auto">
            <a:xfrm>
              <a:off x="342" y="498"/>
              <a:ext cx="21" cy="11"/>
            </a:xfrm>
            <a:custGeom>
              <a:avLst/>
              <a:gdLst>
                <a:gd name="T0" fmla="*/ 13 w 21"/>
                <a:gd name="T1" fmla="*/ 11 h 11"/>
                <a:gd name="T2" fmla="*/ 13 w 21"/>
                <a:gd name="T3" fmla="*/ 11 h 11"/>
                <a:gd name="T4" fmla="*/ 21 w 21"/>
                <a:gd name="T5" fmla="*/ 6 h 11"/>
                <a:gd name="T6" fmla="*/ 21 w 21"/>
                <a:gd name="T7" fmla="*/ 6 h 11"/>
                <a:gd name="T8" fmla="*/ 7 w 21"/>
                <a:gd name="T9" fmla="*/ 0 h 11"/>
                <a:gd name="T10" fmla="*/ 7 w 21"/>
                <a:gd name="T11" fmla="*/ 0 h 11"/>
                <a:gd name="T12" fmla="*/ 0 w 21"/>
                <a:gd name="T13" fmla="*/ 4 h 11"/>
                <a:gd name="T14" fmla="*/ 0 w 21"/>
                <a:gd name="T15" fmla="*/ 4 h 11"/>
                <a:gd name="T16" fmla="*/ 13 w 21"/>
                <a:gd name="T17" fmla="*/ 11 h 11"/>
                <a:gd name="T18" fmla="*/ 13 w 21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1">
                  <a:moveTo>
                    <a:pt x="13" y="11"/>
                  </a:moveTo>
                  <a:lnTo>
                    <a:pt x="13" y="11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3" y="11"/>
                  </a:lnTo>
                  <a:lnTo>
                    <a:pt x="13" y="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5" name="Freeform 18"/>
            <p:cNvSpPr>
              <a:spLocks/>
            </p:cNvSpPr>
            <p:nvPr/>
          </p:nvSpPr>
          <p:spPr bwMode="auto">
            <a:xfrm>
              <a:off x="339" y="510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0 w 8"/>
                <a:gd name="T5" fmla="*/ 5 h 10"/>
                <a:gd name="T6" fmla="*/ 5 w 8"/>
                <a:gd name="T7" fmla="*/ 10 h 10"/>
                <a:gd name="T8" fmla="*/ 5 w 8"/>
                <a:gd name="T9" fmla="*/ 10 h 10"/>
                <a:gd name="T10" fmla="*/ 8 w 8"/>
                <a:gd name="T11" fmla="*/ 5 h 10"/>
                <a:gd name="T12" fmla="*/ 8 w 8"/>
                <a:gd name="T13" fmla="*/ 5 h 10"/>
                <a:gd name="T14" fmla="*/ 0 w 8"/>
                <a:gd name="T15" fmla="*/ 0 h 10"/>
                <a:gd name="T16" fmla="*/ 0 w 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8" y="5"/>
                  </a:lnTo>
                  <a:lnTo>
                    <a:pt x="8" y="5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6" name="Freeform 19"/>
            <p:cNvSpPr>
              <a:spLocks/>
            </p:cNvSpPr>
            <p:nvPr/>
          </p:nvSpPr>
          <p:spPr bwMode="auto">
            <a:xfrm>
              <a:off x="325" y="425"/>
              <a:ext cx="143" cy="47"/>
            </a:xfrm>
            <a:custGeom>
              <a:avLst/>
              <a:gdLst>
                <a:gd name="T0" fmla="*/ 37 w 143"/>
                <a:gd name="T1" fmla="*/ 28 h 47"/>
                <a:gd name="T2" fmla="*/ 37 w 143"/>
                <a:gd name="T3" fmla="*/ 28 h 47"/>
                <a:gd name="T4" fmla="*/ 62 w 143"/>
                <a:gd name="T5" fmla="*/ 21 h 47"/>
                <a:gd name="T6" fmla="*/ 90 w 143"/>
                <a:gd name="T7" fmla="*/ 16 h 47"/>
                <a:gd name="T8" fmla="*/ 115 w 143"/>
                <a:gd name="T9" fmla="*/ 12 h 47"/>
                <a:gd name="T10" fmla="*/ 143 w 143"/>
                <a:gd name="T11" fmla="*/ 5 h 47"/>
                <a:gd name="T12" fmla="*/ 143 w 143"/>
                <a:gd name="T13" fmla="*/ 5 h 47"/>
                <a:gd name="T14" fmla="*/ 125 w 143"/>
                <a:gd name="T15" fmla="*/ 2 h 47"/>
                <a:gd name="T16" fmla="*/ 117 w 143"/>
                <a:gd name="T17" fmla="*/ 0 h 47"/>
                <a:gd name="T18" fmla="*/ 106 w 143"/>
                <a:gd name="T19" fmla="*/ 2 h 47"/>
                <a:gd name="T20" fmla="*/ 106 w 143"/>
                <a:gd name="T21" fmla="*/ 2 h 47"/>
                <a:gd name="T22" fmla="*/ 72 w 143"/>
                <a:gd name="T23" fmla="*/ 7 h 47"/>
                <a:gd name="T24" fmla="*/ 40 w 143"/>
                <a:gd name="T25" fmla="*/ 15 h 47"/>
                <a:gd name="T26" fmla="*/ 40 w 143"/>
                <a:gd name="T27" fmla="*/ 15 h 47"/>
                <a:gd name="T28" fmla="*/ 29 w 143"/>
                <a:gd name="T29" fmla="*/ 18 h 47"/>
                <a:gd name="T30" fmla="*/ 14 w 143"/>
                <a:gd name="T31" fmla="*/ 26 h 47"/>
                <a:gd name="T32" fmla="*/ 6 w 143"/>
                <a:gd name="T33" fmla="*/ 29 h 47"/>
                <a:gd name="T34" fmla="*/ 1 w 143"/>
                <a:gd name="T35" fmla="*/ 34 h 47"/>
                <a:gd name="T36" fmla="*/ 0 w 143"/>
                <a:gd name="T37" fmla="*/ 41 h 47"/>
                <a:gd name="T38" fmla="*/ 0 w 143"/>
                <a:gd name="T39" fmla="*/ 44 h 47"/>
                <a:gd name="T40" fmla="*/ 3 w 143"/>
                <a:gd name="T41" fmla="*/ 47 h 47"/>
                <a:gd name="T42" fmla="*/ 3 w 143"/>
                <a:gd name="T43" fmla="*/ 47 h 47"/>
                <a:gd name="T44" fmla="*/ 3 w 143"/>
                <a:gd name="T45" fmla="*/ 45 h 47"/>
                <a:gd name="T46" fmla="*/ 9 w 143"/>
                <a:gd name="T47" fmla="*/ 41 h 47"/>
                <a:gd name="T48" fmla="*/ 20 w 143"/>
                <a:gd name="T49" fmla="*/ 34 h 47"/>
                <a:gd name="T50" fmla="*/ 37 w 143"/>
                <a:gd name="T51" fmla="*/ 28 h 47"/>
                <a:gd name="T52" fmla="*/ 37 w 143"/>
                <a:gd name="T53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3" h="47">
                  <a:moveTo>
                    <a:pt x="37" y="28"/>
                  </a:moveTo>
                  <a:lnTo>
                    <a:pt x="37" y="28"/>
                  </a:lnTo>
                  <a:lnTo>
                    <a:pt x="62" y="21"/>
                  </a:lnTo>
                  <a:lnTo>
                    <a:pt x="90" y="16"/>
                  </a:lnTo>
                  <a:lnTo>
                    <a:pt x="115" y="12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25" y="2"/>
                  </a:lnTo>
                  <a:lnTo>
                    <a:pt x="117" y="0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72" y="7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29" y="18"/>
                  </a:lnTo>
                  <a:lnTo>
                    <a:pt x="14" y="26"/>
                  </a:lnTo>
                  <a:lnTo>
                    <a:pt x="6" y="29"/>
                  </a:lnTo>
                  <a:lnTo>
                    <a:pt x="1" y="34"/>
                  </a:lnTo>
                  <a:lnTo>
                    <a:pt x="0" y="41"/>
                  </a:lnTo>
                  <a:lnTo>
                    <a:pt x="0" y="44"/>
                  </a:lnTo>
                  <a:lnTo>
                    <a:pt x="3" y="47"/>
                  </a:lnTo>
                  <a:lnTo>
                    <a:pt x="3" y="47"/>
                  </a:lnTo>
                  <a:lnTo>
                    <a:pt x="3" y="45"/>
                  </a:lnTo>
                  <a:lnTo>
                    <a:pt x="9" y="41"/>
                  </a:lnTo>
                  <a:lnTo>
                    <a:pt x="20" y="34"/>
                  </a:lnTo>
                  <a:lnTo>
                    <a:pt x="37" y="28"/>
                  </a:lnTo>
                  <a:lnTo>
                    <a:pt x="37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7" name="Freeform 20"/>
            <p:cNvSpPr>
              <a:spLocks/>
            </p:cNvSpPr>
            <p:nvPr/>
          </p:nvSpPr>
          <p:spPr bwMode="auto">
            <a:xfrm>
              <a:off x="458" y="411"/>
              <a:ext cx="32" cy="14"/>
            </a:xfrm>
            <a:custGeom>
              <a:avLst/>
              <a:gdLst>
                <a:gd name="T0" fmla="*/ 32 w 32"/>
                <a:gd name="T1" fmla="*/ 8 h 14"/>
                <a:gd name="T2" fmla="*/ 32 w 32"/>
                <a:gd name="T3" fmla="*/ 8 h 14"/>
                <a:gd name="T4" fmla="*/ 11 w 32"/>
                <a:gd name="T5" fmla="*/ 0 h 14"/>
                <a:gd name="T6" fmla="*/ 11 w 32"/>
                <a:gd name="T7" fmla="*/ 0 h 14"/>
                <a:gd name="T8" fmla="*/ 6 w 32"/>
                <a:gd name="T9" fmla="*/ 5 h 14"/>
                <a:gd name="T10" fmla="*/ 0 w 32"/>
                <a:gd name="T11" fmla="*/ 8 h 14"/>
                <a:gd name="T12" fmla="*/ 0 w 32"/>
                <a:gd name="T13" fmla="*/ 8 h 14"/>
                <a:gd name="T14" fmla="*/ 11 w 32"/>
                <a:gd name="T15" fmla="*/ 11 h 14"/>
                <a:gd name="T16" fmla="*/ 22 w 32"/>
                <a:gd name="T17" fmla="*/ 14 h 14"/>
                <a:gd name="T18" fmla="*/ 22 w 32"/>
                <a:gd name="T19" fmla="*/ 14 h 14"/>
                <a:gd name="T20" fmla="*/ 24 w 32"/>
                <a:gd name="T21" fmla="*/ 13 h 14"/>
                <a:gd name="T22" fmla="*/ 27 w 32"/>
                <a:gd name="T23" fmla="*/ 11 h 14"/>
                <a:gd name="T24" fmla="*/ 32 w 32"/>
                <a:gd name="T25" fmla="*/ 8 h 14"/>
                <a:gd name="T26" fmla="*/ 32 w 32"/>
                <a:gd name="T27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14">
                  <a:moveTo>
                    <a:pt x="32" y="8"/>
                  </a:moveTo>
                  <a:lnTo>
                    <a:pt x="32" y="8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11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3"/>
                  </a:lnTo>
                  <a:lnTo>
                    <a:pt x="27" y="11"/>
                  </a:lnTo>
                  <a:lnTo>
                    <a:pt x="32" y="8"/>
                  </a:lnTo>
                  <a:lnTo>
                    <a:pt x="32" y="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8" name="Freeform 21"/>
            <p:cNvSpPr>
              <a:spLocks/>
            </p:cNvSpPr>
            <p:nvPr/>
          </p:nvSpPr>
          <p:spPr bwMode="auto">
            <a:xfrm>
              <a:off x="360" y="451"/>
              <a:ext cx="148" cy="48"/>
            </a:xfrm>
            <a:custGeom>
              <a:avLst/>
              <a:gdLst>
                <a:gd name="T0" fmla="*/ 146 w 148"/>
                <a:gd name="T1" fmla="*/ 0 h 48"/>
                <a:gd name="T2" fmla="*/ 146 w 148"/>
                <a:gd name="T3" fmla="*/ 0 h 48"/>
                <a:gd name="T4" fmla="*/ 143 w 148"/>
                <a:gd name="T5" fmla="*/ 3 h 48"/>
                <a:gd name="T6" fmla="*/ 143 w 148"/>
                <a:gd name="T7" fmla="*/ 3 h 48"/>
                <a:gd name="T8" fmla="*/ 137 w 148"/>
                <a:gd name="T9" fmla="*/ 6 h 48"/>
                <a:gd name="T10" fmla="*/ 129 w 148"/>
                <a:gd name="T11" fmla="*/ 11 h 48"/>
                <a:gd name="T12" fmla="*/ 106 w 148"/>
                <a:gd name="T13" fmla="*/ 18 h 48"/>
                <a:gd name="T14" fmla="*/ 106 w 148"/>
                <a:gd name="T15" fmla="*/ 18 h 48"/>
                <a:gd name="T16" fmla="*/ 82 w 148"/>
                <a:gd name="T17" fmla="*/ 24 h 48"/>
                <a:gd name="T18" fmla="*/ 59 w 148"/>
                <a:gd name="T19" fmla="*/ 27 h 48"/>
                <a:gd name="T20" fmla="*/ 39 w 148"/>
                <a:gd name="T21" fmla="*/ 32 h 48"/>
                <a:gd name="T22" fmla="*/ 16 w 148"/>
                <a:gd name="T23" fmla="*/ 35 h 48"/>
                <a:gd name="T24" fmla="*/ 16 w 148"/>
                <a:gd name="T25" fmla="*/ 35 h 48"/>
                <a:gd name="T26" fmla="*/ 0 w 148"/>
                <a:gd name="T27" fmla="*/ 42 h 48"/>
                <a:gd name="T28" fmla="*/ 0 w 148"/>
                <a:gd name="T29" fmla="*/ 42 h 48"/>
                <a:gd name="T30" fmla="*/ 18 w 148"/>
                <a:gd name="T31" fmla="*/ 48 h 48"/>
                <a:gd name="T32" fmla="*/ 18 w 148"/>
                <a:gd name="T33" fmla="*/ 48 h 48"/>
                <a:gd name="T34" fmla="*/ 32 w 148"/>
                <a:gd name="T35" fmla="*/ 45 h 48"/>
                <a:gd name="T36" fmla="*/ 51 w 148"/>
                <a:gd name="T37" fmla="*/ 42 h 48"/>
                <a:gd name="T38" fmla="*/ 51 w 148"/>
                <a:gd name="T39" fmla="*/ 42 h 48"/>
                <a:gd name="T40" fmla="*/ 93 w 148"/>
                <a:gd name="T41" fmla="*/ 34 h 48"/>
                <a:gd name="T42" fmla="*/ 93 w 148"/>
                <a:gd name="T43" fmla="*/ 34 h 48"/>
                <a:gd name="T44" fmla="*/ 114 w 148"/>
                <a:gd name="T45" fmla="*/ 27 h 48"/>
                <a:gd name="T46" fmla="*/ 133 w 148"/>
                <a:gd name="T47" fmla="*/ 21 h 48"/>
                <a:gd name="T48" fmla="*/ 141 w 148"/>
                <a:gd name="T49" fmla="*/ 16 h 48"/>
                <a:gd name="T50" fmla="*/ 146 w 148"/>
                <a:gd name="T51" fmla="*/ 11 h 48"/>
                <a:gd name="T52" fmla="*/ 148 w 148"/>
                <a:gd name="T53" fmla="*/ 6 h 48"/>
                <a:gd name="T54" fmla="*/ 148 w 148"/>
                <a:gd name="T55" fmla="*/ 3 h 48"/>
                <a:gd name="T56" fmla="*/ 146 w 148"/>
                <a:gd name="T57" fmla="*/ 0 h 48"/>
                <a:gd name="T58" fmla="*/ 146 w 148"/>
                <a:gd name="T5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8" h="48">
                  <a:moveTo>
                    <a:pt x="146" y="0"/>
                  </a:moveTo>
                  <a:lnTo>
                    <a:pt x="146" y="0"/>
                  </a:lnTo>
                  <a:lnTo>
                    <a:pt x="143" y="3"/>
                  </a:lnTo>
                  <a:lnTo>
                    <a:pt x="143" y="3"/>
                  </a:lnTo>
                  <a:lnTo>
                    <a:pt x="137" y="6"/>
                  </a:lnTo>
                  <a:lnTo>
                    <a:pt x="129" y="11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82" y="24"/>
                  </a:lnTo>
                  <a:lnTo>
                    <a:pt x="59" y="27"/>
                  </a:lnTo>
                  <a:lnTo>
                    <a:pt x="39" y="32"/>
                  </a:lnTo>
                  <a:lnTo>
                    <a:pt x="16" y="35"/>
                  </a:lnTo>
                  <a:lnTo>
                    <a:pt x="16" y="3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32" y="45"/>
                  </a:lnTo>
                  <a:lnTo>
                    <a:pt x="51" y="42"/>
                  </a:lnTo>
                  <a:lnTo>
                    <a:pt x="51" y="42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114" y="27"/>
                  </a:lnTo>
                  <a:lnTo>
                    <a:pt x="133" y="21"/>
                  </a:lnTo>
                  <a:lnTo>
                    <a:pt x="141" y="16"/>
                  </a:lnTo>
                  <a:lnTo>
                    <a:pt x="146" y="11"/>
                  </a:lnTo>
                  <a:lnTo>
                    <a:pt x="148" y="6"/>
                  </a:lnTo>
                  <a:lnTo>
                    <a:pt x="148" y="3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9" name="Freeform 22"/>
            <p:cNvSpPr>
              <a:spLocks noEditPoints="1"/>
            </p:cNvSpPr>
            <p:nvPr/>
          </p:nvSpPr>
          <p:spPr bwMode="auto">
            <a:xfrm>
              <a:off x="665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4 w 90"/>
                <a:gd name="T5" fmla="*/ 107 h 130"/>
                <a:gd name="T6" fmla="*/ 55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5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  <a:gd name="T18" fmla="*/ 45 w 90"/>
                <a:gd name="T19" fmla="*/ 38 h 130"/>
                <a:gd name="T20" fmla="*/ 50 w 90"/>
                <a:gd name="T21" fmla="*/ 78 h 130"/>
                <a:gd name="T22" fmla="*/ 39 w 90"/>
                <a:gd name="T23" fmla="*/ 78 h 130"/>
                <a:gd name="T24" fmla="*/ 45 w 90"/>
                <a:gd name="T25" fmla="*/ 3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4" y="107"/>
                  </a:lnTo>
                  <a:lnTo>
                    <a:pt x="55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5" y="0"/>
                  </a:lnTo>
                  <a:lnTo>
                    <a:pt x="26" y="0"/>
                  </a:lnTo>
                  <a:lnTo>
                    <a:pt x="0" y="130"/>
                  </a:lnTo>
                  <a:close/>
                  <a:moveTo>
                    <a:pt x="45" y="38"/>
                  </a:moveTo>
                  <a:lnTo>
                    <a:pt x="50" y="78"/>
                  </a:lnTo>
                  <a:lnTo>
                    <a:pt x="39" y="78"/>
                  </a:lnTo>
                  <a:lnTo>
                    <a:pt x="45" y="3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0" name="Freeform 23"/>
            <p:cNvSpPr>
              <a:spLocks/>
            </p:cNvSpPr>
            <p:nvPr/>
          </p:nvSpPr>
          <p:spPr bwMode="auto">
            <a:xfrm>
              <a:off x="665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4 w 90"/>
                <a:gd name="T5" fmla="*/ 107 h 130"/>
                <a:gd name="T6" fmla="*/ 55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5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4" y="107"/>
                  </a:lnTo>
                  <a:lnTo>
                    <a:pt x="55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5" y="0"/>
                  </a:lnTo>
                  <a:lnTo>
                    <a:pt x="26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1" name="Freeform 24"/>
            <p:cNvSpPr>
              <a:spLocks/>
            </p:cNvSpPr>
            <p:nvPr/>
          </p:nvSpPr>
          <p:spPr bwMode="auto">
            <a:xfrm>
              <a:off x="704" y="377"/>
              <a:ext cx="11" cy="40"/>
            </a:xfrm>
            <a:custGeom>
              <a:avLst/>
              <a:gdLst>
                <a:gd name="T0" fmla="*/ 6 w 11"/>
                <a:gd name="T1" fmla="*/ 0 h 40"/>
                <a:gd name="T2" fmla="*/ 11 w 11"/>
                <a:gd name="T3" fmla="*/ 40 h 40"/>
                <a:gd name="T4" fmla="*/ 0 w 11"/>
                <a:gd name="T5" fmla="*/ 40 h 40"/>
                <a:gd name="T6" fmla="*/ 6 w 11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0">
                  <a:moveTo>
                    <a:pt x="6" y="0"/>
                  </a:moveTo>
                  <a:lnTo>
                    <a:pt x="11" y="40"/>
                  </a:lnTo>
                  <a:lnTo>
                    <a:pt x="0" y="40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2" name="Freeform 25"/>
            <p:cNvSpPr>
              <a:spLocks/>
            </p:cNvSpPr>
            <p:nvPr/>
          </p:nvSpPr>
          <p:spPr bwMode="auto">
            <a:xfrm>
              <a:off x="763" y="337"/>
              <a:ext cx="68" cy="133"/>
            </a:xfrm>
            <a:custGeom>
              <a:avLst/>
              <a:gdLst>
                <a:gd name="T0" fmla="*/ 21 w 68"/>
                <a:gd name="T1" fmla="*/ 52 h 133"/>
                <a:gd name="T2" fmla="*/ 29 w 68"/>
                <a:gd name="T3" fmla="*/ 50 h 133"/>
                <a:gd name="T4" fmla="*/ 34 w 68"/>
                <a:gd name="T5" fmla="*/ 39 h 133"/>
                <a:gd name="T6" fmla="*/ 34 w 68"/>
                <a:gd name="T7" fmla="*/ 36 h 133"/>
                <a:gd name="T8" fmla="*/ 29 w 68"/>
                <a:gd name="T9" fmla="*/ 29 h 133"/>
                <a:gd name="T10" fmla="*/ 21 w 68"/>
                <a:gd name="T11" fmla="*/ 27 h 133"/>
                <a:gd name="T12" fmla="*/ 15 w 68"/>
                <a:gd name="T13" fmla="*/ 27 h 133"/>
                <a:gd name="T14" fmla="*/ 3 w 68"/>
                <a:gd name="T15" fmla="*/ 3 h 133"/>
                <a:gd name="T16" fmla="*/ 18 w 68"/>
                <a:gd name="T17" fmla="*/ 0 h 133"/>
                <a:gd name="T18" fmla="*/ 31 w 68"/>
                <a:gd name="T19" fmla="*/ 0 h 133"/>
                <a:gd name="T20" fmla="*/ 47 w 68"/>
                <a:gd name="T21" fmla="*/ 2 h 133"/>
                <a:gd name="T22" fmla="*/ 58 w 68"/>
                <a:gd name="T23" fmla="*/ 10 h 133"/>
                <a:gd name="T24" fmla="*/ 65 w 68"/>
                <a:gd name="T25" fmla="*/ 21 h 133"/>
                <a:gd name="T26" fmla="*/ 66 w 68"/>
                <a:gd name="T27" fmla="*/ 34 h 133"/>
                <a:gd name="T28" fmla="*/ 65 w 68"/>
                <a:gd name="T29" fmla="*/ 45 h 133"/>
                <a:gd name="T30" fmla="*/ 55 w 68"/>
                <a:gd name="T31" fmla="*/ 60 h 133"/>
                <a:gd name="T32" fmla="*/ 47 w 68"/>
                <a:gd name="T33" fmla="*/ 64 h 133"/>
                <a:gd name="T34" fmla="*/ 55 w 68"/>
                <a:gd name="T35" fmla="*/ 68 h 133"/>
                <a:gd name="T36" fmla="*/ 65 w 68"/>
                <a:gd name="T37" fmla="*/ 79 h 133"/>
                <a:gd name="T38" fmla="*/ 68 w 68"/>
                <a:gd name="T39" fmla="*/ 88 h 133"/>
                <a:gd name="T40" fmla="*/ 68 w 68"/>
                <a:gd name="T41" fmla="*/ 96 h 133"/>
                <a:gd name="T42" fmla="*/ 65 w 68"/>
                <a:gd name="T43" fmla="*/ 112 h 133"/>
                <a:gd name="T44" fmla="*/ 57 w 68"/>
                <a:gd name="T45" fmla="*/ 124 h 133"/>
                <a:gd name="T46" fmla="*/ 45 w 68"/>
                <a:gd name="T47" fmla="*/ 132 h 133"/>
                <a:gd name="T48" fmla="*/ 29 w 68"/>
                <a:gd name="T49" fmla="*/ 133 h 133"/>
                <a:gd name="T50" fmla="*/ 15 w 68"/>
                <a:gd name="T51" fmla="*/ 132 h 133"/>
                <a:gd name="T52" fmla="*/ 0 w 68"/>
                <a:gd name="T53" fmla="*/ 127 h 133"/>
                <a:gd name="T54" fmla="*/ 2 w 68"/>
                <a:gd name="T55" fmla="*/ 100 h 133"/>
                <a:gd name="T56" fmla="*/ 21 w 68"/>
                <a:gd name="T57" fmla="*/ 104 h 133"/>
                <a:gd name="T58" fmla="*/ 28 w 68"/>
                <a:gd name="T59" fmla="*/ 103 h 133"/>
                <a:gd name="T60" fmla="*/ 34 w 68"/>
                <a:gd name="T61" fmla="*/ 96 h 133"/>
                <a:gd name="T62" fmla="*/ 34 w 68"/>
                <a:gd name="T63" fmla="*/ 92 h 133"/>
                <a:gd name="T64" fmla="*/ 31 w 68"/>
                <a:gd name="T65" fmla="*/ 84 h 133"/>
                <a:gd name="T66" fmla="*/ 20 w 68"/>
                <a:gd name="T67" fmla="*/ 80 h 133"/>
                <a:gd name="T68" fmla="*/ 8 w 68"/>
                <a:gd name="T69" fmla="*/ 5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" h="133">
                  <a:moveTo>
                    <a:pt x="21" y="52"/>
                  </a:moveTo>
                  <a:lnTo>
                    <a:pt x="21" y="52"/>
                  </a:lnTo>
                  <a:lnTo>
                    <a:pt x="24" y="52"/>
                  </a:lnTo>
                  <a:lnTo>
                    <a:pt x="29" y="50"/>
                  </a:lnTo>
                  <a:lnTo>
                    <a:pt x="32" y="45"/>
                  </a:lnTo>
                  <a:lnTo>
                    <a:pt x="34" y="39"/>
                  </a:lnTo>
                  <a:lnTo>
                    <a:pt x="34" y="39"/>
                  </a:lnTo>
                  <a:lnTo>
                    <a:pt x="34" y="36"/>
                  </a:lnTo>
                  <a:lnTo>
                    <a:pt x="32" y="32"/>
                  </a:lnTo>
                  <a:lnTo>
                    <a:pt x="29" y="29"/>
                  </a:lnTo>
                  <a:lnTo>
                    <a:pt x="24" y="27"/>
                  </a:lnTo>
                  <a:lnTo>
                    <a:pt x="21" y="27"/>
                  </a:lnTo>
                  <a:lnTo>
                    <a:pt x="21" y="27"/>
                  </a:lnTo>
                  <a:lnTo>
                    <a:pt x="15" y="27"/>
                  </a:lnTo>
                  <a:lnTo>
                    <a:pt x="5" y="31"/>
                  </a:lnTo>
                  <a:lnTo>
                    <a:pt x="3" y="3"/>
                  </a:lnTo>
                  <a:lnTo>
                    <a:pt x="3" y="3"/>
                  </a:lnTo>
                  <a:lnTo>
                    <a:pt x="18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2"/>
                  </a:lnTo>
                  <a:lnTo>
                    <a:pt x="53" y="7"/>
                  </a:lnTo>
                  <a:lnTo>
                    <a:pt x="58" y="10"/>
                  </a:lnTo>
                  <a:lnTo>
                    <a:pt x="61" y="15"/>
                  </a:lnTo>
                  <a:lnTo>
                    <a:pt x="65" y="21"/>
                  </a:lnTo>
                  <a:lnTo>
                    <a:pt x="66" y="27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5" y="45"/>
                  </a:lnTo>
                  <a:lnTo>
                    <a:pt x="60" y="53"/>
                  </a:lnTo>
                  <a:lnTo>
                    <a:pt x="55" y="60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55" y="68"/>
                  </a:lnTo>
                  <a:lnTo>
                    <a:pt x="61" y="74"/>
                  </a:lnTo>
                  <a:lnTo>
                    <a:pt x="65" y="79"/>
                  </a:lnTo>
                  <a:lnTo>
                    <a:pt x="66" y="84"/>
                  </a:lnTo>
                  <a:lnTo>
                    <a:pt x="68" y="88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104"/>
                  </a:lnTo>
                  <a:lnTo>
                    <a:pt x="65" y="112"/>
                  </a:lnTo>
                  <a:lnTo>
                    <a:pt x="61" y="119"/>
                  </a:lnTo>
                  <a:lnTo>
                    <a:pt x="57" y="124"/>
                  </a:lnTo>
                  <a:lnTo>
                    <a:pt x="52" y="129"/>
                  </a:lnTo>
                  <a:lnTo>
                    <a:pt x="45" y="132"/>
                  </a:lnTo>
                  <a:lnTo>
                    <a:pt x="37" y="133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15" y="132"/>
                  </a:lnTo>
                  <a:lnTo>
                    <a:pt x="7" y="130"/>
                  </a:lnTo>
                  <a:lnTo>
                    <a:pt x="0" y="127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12" y="103"/>
                  </a:lnTo>
                  <a:lnTo>
                    <a:pt x="21" y="104"/>
                  </a:lnTo>
                  <a:lnTo>
                    <a:pt x="21" y="104"/>
                  </a:lnTo>
                  <a:lnTo>
                    <a:pt x="28" y="103"/>
                  </a:lnTo>
                  <a:lnTo>
                    <a:pt x="32" y="100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87"/>
                  </a:lnTo>
                  <a:lnTo>
                    <a:pt x="31" y="84"/>
                  </a:lnTo>
                  <a:lnTo>
                    <a:pt x="26" y="80"/>
                  </a:lnTo>
                  <a:lnTo>
                    <a:pt x="20" y="80"/>
                  </a:lnTo>
                  <a:lnTo>
                    <a:pt x="8" y="80"/>
                  </a:lnTo>
                  <a:lnTo>
                    <a:pt x="8" y="52"/>
                  </a:lnTo>
                  <a:lnTo>
                    <a:pt x="21" y="52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3" name="Freeform 26"/>
            <p:cNvSpPr>
              <a:spLocks/>
            </p:cNvSpPr>
            <p:nvPr/>
          </p:nvSpPr>
          <p:spPr bwMode="auto">
            <a:xfrm>
              <a:off x="763" y="337"/>
              <a:ext cx="68" cy="133"/>
            </a:xfrm>
            <a:custGeom>
              <a:avLst/>
              <a:gdLst>
                <a:gd name="T0" fmla="*/ 21 w 68"/>
                <a:gd name="T1" fmla="*/ 52 h 133"/>
                <a:gd name="T2" fmla="*/ 29 w 68"/>
                <a:gd name="T3" fmla="*/ 50 h 133"/>
                <a:gd name="T4" fmla="*/ 34 w 68"/>
                <a:gd name="T5" fmla="*/ 39 h 133"/>
                <a:gd name="T6" fmla="*/ 34 w 68"/>
                <a:gd name="T7" fmla="*/ 36 h 133"/>
                <a:gd name="T8" fmla="*/ 29 w 68"/>
                <a:gd name="T9" fmla="*/ 29 h 133"/>
                <a:gd name="T10" fmla="*/ 21 w 68"/>
                <a:gd name="T11" fmla="*/ 27 h 133"/>
                <a:gd name="T12" fmla="*/ 15 w 68"/>
                <a:gd name="T13" fmla="*/ 27 h 133"/>
                <a:gd name="T14" fmla="*/ 3 w 68"/>
                <a:gd name="T15" fmla="*/ 3 h 133"/>
                <a:gd name="T16" fmla="*/ 18 w 68"/>
                <a:gd name="T17" fmla="*/ 0 h 133"/>
                <a:gd name="T18" fmla="*/ 31 w 68"/>
                <a:gd name="T19" fmla="*/ 0 h 133"/>
                <a:gd name="T20" fmla="*/ 47 w 68"/>
                <a:gd name="T21" fmla="*/ 2 h 133"/>
                <a:gd name="T22" fmla="*/ 58 w 68"/>
                <a:gd name="T23" fmla="*/ 10 h 133"/>
                <a:gd name="T24" fmla="*/ 65 w 68"/>
                <a:gd name="T25" fmla="*/ 21 h 133"/>
                <a:gd name="T26" fmla="*/ 66 w 68"/>
                <a:gd name="T27" fmla="*/ 34 h 133"/>
                <a:gd name="T28" fmla="*/ 65 w 68"/>
                <a:gd name="T29" fmla="*/ 45 h 133"/>
                <a:gd name="T30" fmla="*/ 55 w 68"/>
                <a:gd name="T31" fmla="*/ 60 h 133"/>
                <a:gd name="T32" fmla="*/ 47 w 68"/>
                <a:gd name="T33" fmla="*/ 64 h 133"/>
                <a:gd name="T34" fmla="*/ 55 w 68"/>
                <a:gd name="T35" fmla="*/ 68 h 133"/>
                <a:gd name="T36" fmla="*/ 65 w 68"/>
                <a:gd name="T37" fmla="*/ 79 h 133"/>
                <a:gd name="T38" fmla="*/ 68 w 68"/>
                <a:gd name="T39" fmla="*/ 88 h 133"/>
                <a:gd name="T40" fmla="*/ 68 w 68"/>
                <a:gd name="T41" fmla="*/ 96 h 133"/>
                <a:gd name="T42" fmla="*/ 65 w 68"/>
                <a:gd name="T43" fmla="*/ 112 h 133"/>
                <a:gd name="T44" fmla="*/ 57 w 68"/>
                <a:gd name="T45" fmla="*/ 124 h 133"/>
                <a:gd name="T46" fmla="*/ 45 w 68"/>
                <a:gd name="T47" fmla="*/ 132 h 133"/>
                <a:gd name="T48" fmla="*/ 29 w 68"/>
                <a:gd name="T49" fmla="*/ 133 h 133"/>
                <a:gd name="T50" fmla="*/ 15 w 68"/>
                <a:gd name="T51" fmla="*/ 132 h 133"/>
                <a:gd name="T52" fmla="*/ 0 w 68"/>
                <a:gd name="T53" fmla="*/ 127 h 133"/>
                <a:gd name="T54" fmla="*/ 2 w 68"/>
                <a:gd name="T55" fmla="*/ 100 h 133"/>
                <a:gd name="T56" fmla="*/ 21 w 68"/>
                <a:gd name="T57" fmla="*/ 104 h 133"/>
                <a:gd name="T58" fmla="*/ 28 w 68"/>
                <a:gd name="T59" fmla="*/ 103 h 133"/>
                <a:gd name="T60" fmla="*/ 34 w 68"/>
                <a:gd name="T61" fmla="*/ 96 h 133"/>
                <a:gd name="T62" fmla="*/ 34 w 68"/>
                <a:gd name="T63" fmla="*/ 92 h 133"/>
                <a:gd name="T64" fmla="*/ 31 w 68"/>
                <a:gd name="T65" fmla="*/ 84 h 133"/>
                <a:gd name="T66" fmla="*/ 20 w 68"/>
                <a:gd name="T67" fmla="*/ 80 h 133"/>
                <a:gd name="T68" fmla="*/ 8 w 68"/>
                <a:gd name="T69" fmla="*/ 5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" h="133">
                  <a:moveTo>
                    <a:pt x="21" y="52"/>
                  </a:moveTo>
                  <a:lnTo>
                    <a:pt x="21" y="52"/>
                  </a:lnTo>
                  <a:lnTo>
                    <a:pt x="24" y="52"/>
                  </a:lnTo>
                  <a:lnTo>
                    <a:pt x="29" y="50"/>
                  </a:lnTo>
                  <a:lnTo>
                    <a:pt x="32" y="45"/>
                  </a:lnTo>
                  <a:lnTo>
                    <a:pt x="34" y="39"/>
                  </a:lnTo>
                  <a:lnTo>
                    <a:pt x="34" y="39"/>
                  </a:lnTo>
                  <a:lnTo>
                    <a:pt x="34" y="36"/>
                  </a:lnTo>
                  <a:lnTo>
                    <a:pt x="32" y="32"/>
                  </a:lnTo>
                  <a:lnTo>
                    <a:pt x="29" y="29"/>
                  </a:lnTo>
                  <a:lnTo>
                    <a:pt x="24" y="27"/>
                  </a:lnTo>
                  <a:lnTo>
                    <a:pt x="21" y="27"/>
                  </a:lnTo>
                  <a:lnTo>
                    <a:pt x="21" y="27"/>
                  </a:lnTo>
                  <a:lnTo>
                    <a:pt x="15" y="27"/>
                  </a:lnTo>
                  <a:lnTo>
                    <a:pt x="5" y="31"/>
                  </a:lnTo>
                  <a:lnTo>
                    <a:pt x="3" y="3"/>
                  </a:lnTo>
                  <a:lnTo>
                    <a:pt x="3" y="3"/>
                  </a:lnTo>
                  <a:lnTo>
                    <a:pt x="18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2"/>
                  </a:lnTo>
                  <a:lnTo>
                    <a:pt x="53" y="7"/>
                  </a:lnTo>
                  <a:lnTo>
                    <a:pt x="58" y="10"/>
                  </a:lnTo>
                  <a:lnTo>
                    <a:pt x="61" y="15"/>
                  </a:lnTo>
                  <a:lnTo>
                    <a:pt x="65" y="21"/>
                  </a:lnTo>
                  <a:lnTo>
                    <a:pt x="66" y="27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5" y="45"/>
                  </a:lnTo>
                  <a:lnTo>
                    <a:pt x="60" y="53"/>
                  </a:lnTo>
                  <a:lnTo>
                    <a:pt x="55" y="60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55" y="68"/>
                  </a:lnTo>
                  <a:lnTo>
                    <a:pt x="61" y="74"/>
                  </a:lnTo>
                  <a:lnTo>
                    <a:pt x="65" y="79"/>
                  </a:lnTo>
                  <a:lnTo>
                    <a:pt x="66" y="84"/>
                  </a:lnTo>
                  <a:lnTo>
                    <a:pt x="68" y="88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104"/>
                  </a:lnTo>
                  <a:lnTo>
                    <a:pt x="65" y="112"/>
                  </a:lnTo>
                  <a:lnTo>
                    <a:pt x="61" y="119"/>
                  </a:lnTo>
                  <a:lnTo>
                    <a:pt x="57" y="124"/>
                  </a:lnTo>
                  <a:lnTo>
                    <a:pt x="52" y="129"/>
                  </a:lnTo>
                  <a:lnTo>
                    <a:pt x="45" y="132"/>
                  </a:lnTo>
                  <a:lnTo>
                    <a:pt x="37" y="133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15" y="132"/>
                  </a:lnTo>
                  <a:lnTo>
                    <a:pt x="7" y="130"/>
                  </a:lnTo>
                  <a:lnTo>
                    <a:pt x="0" y="127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12" y="103"/>
                  </a:lnTo>
                  <a:lnTo>
                    <a:pt x="21" y="104"/>
                  </a:lnTo>
                  <a:lnTo>
                    <a:pt x="21" y="104"/>
                  </a:lnTo>
                  <a:lnTo>
                    <a:pt x="28" y="103"/>
                  </a:lnTo>
                  <a:lnTo>
                    <a:pt x="32" y="100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87"/>
                  </a:lnTo>
                  <a:lnTo>
                    <a:pt x="31" y="84"/>
                  </a:lnTo>
                  <a:lnTo>
                    <a:pt x="26" y="80"/>
                  </a:lnTo>
                  <a:lnTo>
                    <a:pt x="20" y="80"/>
                  </a:lnTo>
                  <a:lnTo>
                    <a:pt x="8" y="80"/>
                  </a:lnTo>
                  <a:lnTo>
                    <a:pt x="8" y="52"/>
                  </a:lnTo>
                  <a:lnTo>
                    <a:pt x="21" y="5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4" name="Freeform 27"/>
            <p:cNvSpPr>
              <a:spLocks/>
            </p:cNvSpPr>
            <p:nvPr/>
          </p:nvSpPr>
          <p:spPr bwMode="auto">
            <a:xfrm>
              <a:off x="845" y="339"/>
              <a:ext cx="82" cy="130"/>
            </a:xfrm>
            <a:custGeom>
              <a:avLst/>
              <a:gdLst>
                <a:gd name="T0" fmla="*/ 0 w 82"/>
                <a:gd name="T1" fmla="*/ 0 h 130"/>
                <a:gd name="T2" fmla="*/ 82 w 82"/>
                <a:gd name="T3" fmla="*/ 0 h 130"/>
                <a:gd name="T4" fmla="*/ 82 w 82"/>
                <a:gd name="T5" fmla="*/ 130 h 130"/>
                <a:gd name="T6" fmla="*/ 52 w 82"/>
                <a:gd name="T7" fmla="*/ 130 h 130"/>
                <a:gd name="T8" fmla="*/ 52 w 82"/>
                <a:gd name="T9" fmla="*/ 30 h 130"/>
                <a:gd name="T10" fmla="*/ 31 w 82"/>
                <a:gd name="T11" fmla="*/ 30 h 130"/>
                <a:gd name="T12" fmla="*/ 31 w 82"/>
                <a:gd name="T13" fmla="*/ 130 h 130"/>
                <a:gd name="T14" fmla="*/ 0 w 82"/>
                <a:gd name="T15" fmla="*/ 130 h 130"/>
                <a:gd name="T16" fmla="*/ 0 w 82"/>
                <a:gd name="T1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30">
                  <a:moveTo>
                    <a:pt x="0" y="0"/>
                  </a:moveTo>
                  <a:lnTo>
                    <a:pt x="82" y="0"/>
                  </a:lnTo>
                  <a:lnTo>
                    <a:pt x="82" y="130"/>
                  </a:lnTo>
                  <a:lnTo>
                    <a:pt x="52" y="130"/>
                  </a:lnTo>
                  <a:lnTo>
                    <a:pt x="52" y="30"/>
                  </a:lnTo>
                  <a:lnTo>
                    <a:pt x="31" y="30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5" name="Freeform 28"/>
            <p:cNvSpPr>
              <a:spLocks/>
            </p:cNvSpPr>
            <p:nvPr/>
          </p:nvSpPr>
          <p:spPr bwMode="auto">
            <a:xfrm>
              <a:off x="845" y="339"/>
              <a:ext cx="82" cy="130"/>
            </a:xfrm>
            <a:custGeom>
              <a:avLst/>
              <a:gdLst>
                <a:gd name="T0" fmla="*/ 0 w 82"/>
                <a:gd name="T1" fmla="*/ 0 h 130"/>
                <a:gd name="T2" fmla="*/ 82 w 82"/>
                <a:gd name="T3" fmla="*/ 0 h 130"/>
                <a:gd name="T4" fmla="*/ 82 w 82"/>
                <a:gd name="T5" fmla="*/ 130 h 130"/>
                <a:gd name="T6" fmla="*/ 52 w 82"/>
                <a:gd name="T7" fmla="*/ 130 h 130"/>
                <a:gd name="T8" fmla="*/ 52 w 82"/>
                <a:gd name="T9" fmla="*/ 30 h 130"/>
                <a:gd name="T10" fmla="*/ 31 w 82"/>
                <a:gd name="T11" fmla="*/ 30 h 130"/>
                <a:gd name="T12" fmla="*/ 31 w 82"/>
                <a:gd name="T13" fmla="*/ 130 h 130"/>
                <a:gd name="T14" fmla="*/ 0 w 82"/>
                <a:gd name="T15" fmla="*/ 130 h 130"/>
                <a:gd name="T16" fmla="*/ 0 w 82"/>
                <a:gd name="T1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30">
                  <a:moveTo>
                    <a:pt x="0" y="0"/>
                  </a:moveTo>
                  <a:lnTo>
                    <a:pt x="82" y="0"/>
                  </a:lnTo>
                  <a:lnTo>
                    <a:pt x="82" y="130"/>
                  </a:lnTo>
                  <a:lnTo>
                    <a:pt x="52" y="130"/>
                  </a:lnTo>
                  <a:lnTo>
                    <a:pt x="52" y="30"/>
                  </a:lnTo>
                  <a:lnTo>
                    <a:pt x="31" y="30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6" name="Freeform 29"/>
            <p:cNvSpPr>
              <a:spLocks noEditPoints="1"/>
            </p:cNvSpPr>
            <p:nvPr/>
          </p:nvSpPr>
          <p:spPr bwMode="auto">
            <a:xfrm>
              <a:off x="945" y="339"/>
              <a:ext cx="79" cy="130"/>
            </a:xfrm>
            <a:custGeom>
              <a:avLst/>
              <a:gdLst>
                <a:gd name="T0" fmla="*/ 0 w 79"/>
                <a:gd name="T1" fmla="*/ 130 h 130"/>
                <a:gd name="T2" fmla="*/ 30 w 79"/>
                <a:gd name="T3" fmla="*/ 130 h 130"/>
                <a:gd name="T4" fmla="*/ 30 w 79"/>
                <a:gd name="T5" fmla="*/ 86 h 130"/>
                <a:gd name="T6" fmla="*/ 40 w 79"/>
                <a:gd name="T7" fmla="*/ 86 h 130"/>
                <a:gd name="T8" fmla="*/ 40 w 79"/>
                <a:gd name="T9" fmla="*/ 86 h 130"/>
                <a:gd name="T10" fmla="*/ 50 w 79"/>
                <a:gd name="T11" fmla="*/ 85 h 130"/>
                <a:gd name="T12" fmla="*/ 59 w 79"/>
                <a:gd name="T13" fmla="*/ 82 h 130"/>
                <a:gd name="T14" fmla="*/ 66 w 79"/>
                <a:gd name="T15" fmla="*/ 77 h 130"/>
                <a:gd name="T16" fmla="*/ 71 w 79"/>
                <a:gd name="T17" fmla="*/ 70 h 130"/>
                <a:gd name="T18" fmla="*/ 74 w 79"/>
                <a:gd name="T19" fmla="*/ 64 h 130"/>
                <a:gd name="T20" fmla="*/ 77 w 79"/>
                <a:gd name="T21" fmla="*/ 58 h 130"/>
                <a:gd name="T22" fmla="*/ 79 w 79"/>
                <a:gd name="T23" fmla="*/ 50 h 130"/>
                <a:gd name="T24" fmla="*/ 79 w 79"/>
                <a:gd name="T25" fmla="*/ 43 h 130"/>
                <a:gd name="T26" fmla="*/ 79 w 79"/>
                <a:gd name="T27" fmla="*/ 43 h 130"/>
                <a:gd name="T28" fmla="*/ 79 w 79"/>
                <a:gd name="T29" fmla="*/ 37 h 130"/>
                <a:gd name="T30" fmla="*/ 77 w 79"/>
                <a:gd name="T31" fmla="*/ 29 h 130"/>
                <a:gd name="T32" fmla="*/ 74 w 79"/>
                <a:gd name="T33" fmla="*/ 22 h 130"/>
                <a:gd name="T34" fmla="*/ 71 w 79"/>
                <a:gd name="T35" fmla="*/ 16 h 130"/>
                <a:gd name="T36" fmla="*/ 64 w 79"/>
                <a:gd name="T37" fmla="*/ 9 h 130"/>
                <a:gd name="T38" fmla="*/ 58 w 79"/>
                <a:gd name="T39" fmla="*/ 5 h 130"/>
                <a:gd name="T40" fmla="*/ 50 w 79"/>
                <a:gd name="T41" fmla="*/ 1 h 130"/>
                <a:gd name="T42" fmla="*/ 40 w 79"/>
                <a:gd name="T43" fmla="*/ 0 h 130"/>
                <a:gd name="T44" fmla="*/ 0 w 79"/>
                <a:gd name="T45" fmla="*/ 0 h 130"/>
                <a:gd name="T46" fmla="*/ 0 w 79"/>
                <a:gd name="T47" fmla="*/ 130 h 130"/>
                <a:gd name="T48" fmla="*/ 30 w 79"/>
                <a:gd name="T49" fmla="*/ 29 h 130"/>
                <a:gd name="T50" fmla="*/ 37 w 79"/>
                <a:gd name="T51" fmla="*/ 29 h 130"/>
                <a:gd name="T52" fmla="*/ 37 w 79"/>
                <a:gd name="T53" fmla="*/ 29 h 130"/>
                <a:gd name="T54" fmla="*/ 42 w 79"/>
                <a:gd name="T55" fmla="*/ 29 h 130"/>
                <a:gd name="T56" fmla="*/ 45 w 79"/>
                <a:gd name="T57" fmla="*/ 32 h 130"/>
                <a:gd name="T58" fmla="*/ 48 w 79"/>
                <a:gd name="T59" fmla="*/ 37 h 130"/>
                <a:gd name="T60" fmla="*/ 48 w 79"/>
                <a:gd name="T61" fmla="*/ 43 h 130"/>
                <a:gd name="T62" fmla="*/ 48 w 79"/>
                <a:gd name="T63" fmla="*/ 43 h 130"/>
                <a:gd name="T64" fmla="*/ 46 w 79"/>
                <a:gd name="T65" fmla="*/ 51 h 130"/>
                <a:gd name="T66" fmla="*/ 43 w 79"/>
                <a:gd name="T67" fmla="*/ 56 h 130"/>
                <a:gd name="T68" fmla="*/ 40 w 79"/>
                <a:gd name="T69" fmla="*/ 58 h 130"/>
                <a:gd name="T70" fmla="*/ 37 w 79"/>
                <a:gd name="T71" fmla="*/ 58 h 130"/>
                <a:gd name="T72" fmla="*/ 30 w 79"/>
                <a:gd name="T73" fmla="*/ 58 h 130"/>
                <a:gd name="T74" fmla="*/ 30 w 79"/>
                <a:gd name="T75" fmla="*/ 2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130">
                  <a:moveTo>
                    <a:pt x="0" y="130"/>
                  </a:moveTo>
                  <a:lnTo>
                    <a:pt x="30" y="130"/>
                  </a:lnTo>
                  <a:lnTo>
                    <a:pt x="30" y="86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50" y="85"/>
                  </a:lnTo>
                  <a:lnTo>
                    <a:pt x="59" y="82"/>
                  </a:lnTo>
                  <a:lnTo>
                    <a:pt x="66" y="77"/>
                  </a:lnTo>
                  <a:lnTo>
                    <a:pt x="71" y="70"/>
                  </a:lnTo>
                  <a:lnTo>
                    <a:pt x="74" y="64"/>
                  </a:lnTo>
                  <a:lnTo>
                    <a:pt x="77" y="58"/>
                  </a:lnTo>
                  <a:lnTo>
                    <a:pt x="79" y="50"/>
                  </a:lnTo>
                  <a:lnTo>
                    <a:pt x="79" y="43"/>
                  </a:lnTo>
                  <a:lnTo>
                    <a:pt x="79" y="43"/>
                  </a:lnTo>
                  <a:lnTo>
                    <a:pt x="79" y="37"/>
                  </a:lnTo>
                  <a:lnTo>
                    <a:pt x="77" y="29"/>
                  </a:lnTo>
                  <a:lnTo>
                    <a:pt x="74" y="22"/>
                  </a:lnTo>
                  <a:lnTo>
                    <a:pt x="71" y="16"/>
                  </a:lnTo>
                  <a:lnTo>
                    <a:pt x="64" y="9"/>
                  </a:lnTo>
                  <a:lnTo>
                    <a:pt x="58" y="5"/>
                  </a:lnTo>
                  <a:lnTo>
                    <a:pt x="50" y="1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30"/>
                  </a:lnTo>
                  <a:close/>
                  <a:moveTo>
                    <a:pt x="30" y="29"/>
                  </a:moveTo>
                  <a:lnTo>
                    <a:pt x="37" y="29"/>
                  </a:lnTo>
                  <a:lnTo>
                    <a:pt x="37" y="29"/>
                  </a:lnTo>
                  <a:lnTo>
                    <a:pt x="42" y="29"/>
                  </a:lnTo>
                  <a:lnTo>
                    <a:pt x="45" y="32"/>
                  </a:lnTo>
                  <a:lnTo>
                    <a:pt x="48" y="37"/>
                  </a:lnTo>
                  <a:lnTo>
                    <a:pt x="48" y="43"/>
                  </a:lnTo>
                  <a:lnTo>
                    <a:pt x="48" y="43"/>
                  </a:lnTo>
                  <a:lnTo>
                    <a:pt x="46" y="51"/>
                  </a:lnTo>
                  <a:lnTo>
                    <a:pt x="43" y="56"/>
                  </a:lnTo>
                  <a:lnTo>
                    <a:pt x="40" y="58"/>
                  </a:lnTo>
                  <a:lnTo>
                    <a:pt x="37" y="58"/>
                  </a:lnTo>
                  <a:lnTo>
                    <a:pt x="30" y="58"/>
                  </a:lnTo>
                  <a:lnTo>
                    <a:pt x="30" y="2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7" name="Freeform 30"/>
            <p:cNvSpPr>
              <a:spLocks/>
            </p:cNvSpPr>
            <p:nvPr/>
          </p:nvSpPr>
          <p:spPr bwMode="auto">
            <a:xfrm>
              <a:off x="945" y="339"/>
              <a:ext cx="79" cy="130"/>
            </a:xfrm>
            <a:custGeom>
              <a:avLst/>
              <a:gdLst>
                <a:gd name="T0" fmla="*/ 0 w 79"/>
                <a:gd name="T1" fmla="*/ 130 h 130"/>
                <a:gd name="T2" fmla="*/ 30 w 79"/>
                <a:gd name="T3" fmla="*/ 130 h 130"/>
                <a:gd name="T4" fmla="*/ 30 w 79"/>
                <a:gd name="T5" fmla="*/ 86 h 130"/>
                <a:gd name="T6" fmla="*/ 40 w 79"/>
                <a:gd name="T7" fmla="*/ 86 h 130"/>
                <a:gd name="T8" fmla="*/ 40 w 79"/>
                <a:gd name="T9" fmla="*/ 86 h 130"/>
                <a:gd name="T10" fmla="*/ 50 w 79"/>
                <a:gd name="T11" fmla="*/ 85 h 130"/>
                <a:gd name="T12" fmla="*/ 59 w 79"/>
                <a:gd name="T13" fmla="*/ 82 h 130"/>
                <a:gd name="T14" fmla="*/ 66 w 79"/>
                <a:gd name="T15" fmla="*/ 77 h 130"/>
                <a:gd name="T16" fmla="*/ 71 w 79"/>
                <a:gd name="T17" fmla="*/ 70 h 130"/>
                <a:gd name="T18" fmla="*/ 74 w 79"/>
                <a:gd name="T19" fmla="*/ 64 h 130"/>
                <a:gd name="T20" fmla="*/ 77 w 79"/>
                <a:gd name="T21" fmla="*/ 58 h 130"/>
                <a:gd name="T22" fmla="*/ 79 w 79"/>
                <a:gd name="T23" fmla="*/ 50 h 130"/>
                <a:gd name="T24" fmla="*/ 79 w 79"/>
                <a:gd name="T25" fmla="*/ 43 h 130"/>
                <a:gd name="T26" fmla="*/ 79 w 79"/>
                <a:gd name="T27" fmla="*/ 43 h 130"/>
                <a:gd name="T28" fmla="*/ 79 w 79"/>
                <a:gd name="T29" fmla="*/ 37 h 130"/>
                <a:gd name="T30" fmla="*/ 77 w 79"/>
                <a:gd name="T31" fmla="*/ 29 h 130"/>
                <a:gd name="T32" fmla="*/ 74 w 79"/>
                <a:gd name="T33" fmla="*/ 22 h 130"/>
                <a:gd name="T34" fmla="*/ 71 w 79"/>
                <a:gd name="T35" fmla="*/ 16 h 130"/>
                <a:gd name="T36" fmla="*/ 64 w 79"/>
                <a:gd name="T37" fmla="*/ 9 h 130"/>
                <a:gd name="T38" fmla="*/ 58 w 79"/>
                <a:gd name="T39" fmla="*/ 5 h 130"/>
                <a:gd name="T40" fmla="*/ 50 w 79"/>
                <a:gd name="T41" fmla="*/ 1 h 130"/>
                <a:gd name="T42" fmla="*/ 40 w 79"/>
                <a:gd name="T43" fmla="*/ 0 h 130"/>
                <a:gd name="T44" fmla="*/ 0 w 79"/>
                <a:gd name="T45" fmla="*/ 0 h 130"/>
                <a:gd name="T46" fmla="*/ 0 w 79"/>
                <a:gd name="T4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9" h="130">
                  <a:moveTo>
                    <a:pt x="0" y="130"/>
                  </a:moveTo>
                  <a:lnTo>
                    <a:pt x="30" y="130"/>
                  </a:lnTo>
                  <a:lnTo>
                    <a:pt x="30" y="86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50" y="85"/>
                  </a:lnTo>
                  <a:lnTo>
                    <a:pt x="59" y="82"/>
                  </a:lnTo>
                  <a:lnTo>
                    <a:pt x="66" y="77"/>
                  </a:lnTo>
                  <a:lnTo>
                    <a:pt x="71" y="70"/>
                  </a:lnTo>
                  <a:lnTo>
                    <a:pt x="74" y="64"/>
                  </a:lnTo>
                  <a:lnTo>
                    <a:pt x="77" y="58"/>
                  </a:lnTo>
                  <a:lnTo>
                    <a:pt x="79" y="50"/>
                  </a:lnTo>
                  <a:lnTo>
                    <a:pt x="79" y="43"/>
                  </a:lnTo>
                  <a:lnTo>
                    <a:pt x="79" y="43"/>
                  </a:lnTo>
                  <a:lnTo>
                    <a:pt x="79" y="37"/>
                  </a:lnTo>
                  <a:lnTo>
                    <a:pt x="77" y="29"/>
                  </a:lnTo>
                  <a:lnTo>
                    <a:pt x="74" y="22"/>
                  </a:lnTo>
                  <a:lnTo>
                    <a:pt x="71" y="16"/>
                  </a:lnTo>
                  <a:lnTo>
                    <a:pt x="64" y="9"/>
                  </a:lnTo>
                  <a:lnTo>
                    <a:pt x="58" y="5"/>
                  </a:lnTo>
                  <a:lnTo>
                    <a:pt x="50" y="1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8" name="Freeform 31"/>
            <p:cNvSpPr>
              <a:spLocks/>
            </p:cNvSpPr>
            <p:nvPr/>
          </p:nvSpPr>
          <p:spPr bwMode="auto">
            <a:xfrm>
              <a:off x="975" y="368"/>
              <a:ext cx="18" cy="29"/>
            </a:xfrm>
            <a:custGeom>
              <a:avLst/>
              <a:gdLst>
                <a:gd name="T0" fmla="*/ 0 w 18"/>
                <a:gd name="T1" fmla="*/ 0 h 29"/>
                <a:gd name="T2" fmla="*/ 7 w 18"/>
                <a:gd name="T3" fmla="*/ 0 h 29"/>
                <a:gd name="T4" fmla="*/ 7 w 18"/>
                <a:gd name="T5" fmla="*/ 0 h 29"/>
                <a:gd name="T6" fmla="*/ 12 w 18"/>
                <a:gd name="T7" fmla="*/ 0 h 29"/>
                <a:gd name="T8" fmla="*/ 15 w 18"/>
                <a:gd name="T9" fmla="*/ 3 h 29"/>
                <a:gd name="T10" fmla="*/ 18 w 18"/>
                <a:gd name="T11" fmla="*/ 8 h 29"/>
                <a:gd name="T12" fmla="*/ 18 w 18"/>
                <a:gd name="T13" fmla="*/ 14 h 29"/>
                <a:gd name="T14" fmla="*/ 18 w 18"/>
                <a:gd name="T15" fmla="*/ 14 h 29"/>
                <a:gd name="T16" fmla="*/ 16 w 18"/>
                <a:gd name="T17" fmla="*/ 22 h 29"/>
                <a:gd name="T18" fmla="*/ 13 w 18"/>
                <a:gd name="T19" fmla="*/ 27 h 29"/>
                <a:gd name="T20" fmla="*/ 10 w 18"/>
                <a:gd name="T21" fmla="*/ 29 h 29"/>
                <a:gd name="T22" fmla="*/ 7 w 18"/>
                <a:gd name="T23" fmla="*/ 29 h 29"/>
                <a:gd name="T24" fmla="*/ 0 w 18"/>
                <a:gd name="T25" fmla="*/ 29 h 29"/>
                <a:gd name="T26" fmla="*/ 0 w 18"/>
                <a:gd name="T2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29">
                  <a:moveTo>
                    <a:pt x="0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8" y="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22"/>
                  </a:lnTo>
                  <a:lnTo>
                    <a:pt x="13" y="27"/>
                  </a:lnTo>
                  <a:lnTo>
                    <a:pt x="10" y="29"/>
                  </a:lnTo>
                  <a:lnTo>
                    <a:pt x="7" y="29"/>
                  </a:lnTo>
                  <a:lnTo>
                    <a:pt x="0" y="2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9" name="Freeform 32"/>
            <p:cNvSpPr>
              <a:spLocks noEditPoints="1"/>
            </p:cNvSpPr>
            <p:nvPr/>
          </p:nvSpPr>
          <p:spPr bwMode="auto">
            <a:xfrm>
              <a:off x="1032" y="337"/>
              <a:ext cx="96" cy="133"/>
            </a:xfrm>
            <a:custGeom>
              <a:avLst/>
              <a:gdLst>
                <a:gd name="T0" fmla="*/ 48 w 96"/>
                <a:gd name="T1" fmla="*/ 133 h 133"/>
                <a:gd name="T2" fmla="*/ 70 w 96"/>
                <a:gd name="T3" fmla="*/ 127 h 133"/>
                <a:gd name="T4" fmla="*/ 85 w 96"/>
                <a:gd name="T5" fmla="*/ 112 h 133"/>
                <a:gd name="T6" fmla="*/ 93 w 96"/>
                <a:gd name="T7" fmla="*/ 90 h 133"/>
                <a:gd name="T8" fmla="*/ 96 w 96"/>
                <a:gd name="T9" fmla="*/ 66 h 133"/>
                <a:gd name="T10" fmla="*/ 94 w 96"/>
                <a:gd name="T11" fmla="*/ 55 h 133"/>
                <a:gd name="T12" fmla="*/ 90 w 96"/>
                <a:gd name="T13" fmla="*/ 31 h 133"/>
                <a:gd name="T14" fmla="*/ 78 w 96"/>
                <a:gd name="T15" fmla="*/ 11 h 133"/>
                <a:gd name="T16" fmla="*/ 61 w 96"/>
                <a:gd name="T17" fmla="*/ 2 h 133"/>
                <a:gd name="T18" fmla="*/ 48 w 96"/>
                <a:gd name="T19" fmla="*/ 0 h 133"/>
                <a:gd name="T20" fmla="*/ 25 w 96"/>
                <a:gd name="T21" fmla="*/ 5 h 133"/>
                <a:gd name="T22" fmla="*/ 11 w 96"/>
                <a:gd name="T23" fmla="*/ 21 h 133"/>
                <a:gd name="T24" fmla="*/ 3 w 96"/>
                <a:gd name="T25" fmla="*/ 42 h 133"/>
                <a:gd name="T26" fmla="*/ 0 w 96"/>
                <a:gd name="T27" fmla="*/ 66 h 133"/>
                <a:gd name="T28" fmla="*/ 1 w 96"/>
                <a:gd name="T29" fmla="*/ 79 h 133"/>
                <a:gd name="T30" fmla="*/ 6 w 96"/>
                <a:gd name="T31" fmla="*/ 101 h 133"/>
                <a:gd name="T32" fmla="*/ 17 w 96"/>
                <a:gd name="T33" fmla="*/ 120 h 133"/>
                <a:gd name="T34" fmla="*/ 35 w 96"/>
                <a:gd name="T35" fmla="*/ 132 h 133"/>
                <a:gd name="T36" fmla="*/ 48 w 96"/>
                <a:gd name="T37" fmla="*/ 101 h 133"/>
                <a:gd name="T38" fmla="*/ 45 w 96"/>
                <a:gd name="T39" fmla="*/ 101 h 133"/>
                <a:gd name="T40" fmla="*/ 38 w 96"/>
                <a:gd name="T41" fmla="*/ 96 h 133"/>
                <a:gd name="T42" fmla="*/ 33 w 96"/>
                <a:gd name="T43" fmla="*/ 82 h 133"/>
                <a:gd name="T44" fmla="*/ 32 w 96"/>
                <a:gd name="T45" fmla="*/ 66 h 133"/>
                <a:gd name="T46" fmla="*/ 35 w 96"/>
                <a:gd name="T47" fmla="*/ 40 h 133"/>
                <a:gd name="T48" fmla="*/ 41 w 96"/>
                <a:gd name="T49" fmla="*/ 34 h 133"/>
                <a:gd name="T50" fmla="*/ 48 w 96"/>
                <a:gd name="T51" fmla="*/ 31 h 133"/>
                <a:gd name="T52" fmla="*/ 51 w 96"/>
                <a:gd name="T53" fmla="*/ 32 h 133"/>
                <a:gd name="T54" fmla="*/ 57 w 96"/>
                <a:gd name="T55" fmla="*/ 37 h 133"/>
                <a:gd name="T56" fmla="*/ 62 w 96"/>
                <a:gd name="T57" fmla="*/ 52 h 133"/>
                <a:gd name="T58" fmla="*/ 64 w 96"/>
                <a:gd name="T59" fmla="*/ 66 h 133"/>
                <a:gd name="T60" fmla="*/ 59 w 96"/>
                <a:gd name="T61" fmla="*/ 93 h 133"/>
                <a:gd name="T62" fmla="*/ 54 w 96"/>
                <a:gd name="T63" fmla="*/ 100 h 133"/>
                <a:gd name="T64" fmla="*/ 48 w 96"/>
                <a:gd name="T65" fmla="*/ 10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6" h="133">
                  <a:moveTo>
                    <a:pt x="48" y="133"/>
                  </a:moveTo>
                  <a:lnTo>
                    <a:pt x="48" y="133"/>
                  </a:lnTo>
                  <a:lnTo>
                    <a:pt x="61" y="132"/>
                  </a:lnTo>
                  <a:lnTo>
                    <a:pt x="70" y="127"/>
                  </a:lnTo>
                  <a:lnTo>
                    <a:pt x="78" y="120"/>
                  </a:lnTo>
                  <a:lnTo>
                    <a:pt x="85" y="112"/>
                  </a:lnTo>
                  <a:lnTo>
                    <a:pt x="90" y="101"/>
                  </a:lnTo>
                  <a:lnTo>
                    <a:pt x="93" y="90"/>
                  </a:lnTo>
                  <a:lnTo>
                    <a:pt x="94" y="79"/>
                  </a:lnTo>
                  <a:lnTo>
                    <a:pt x="96" y="66"/>
                  </a:lnTo>
                  <a:lnTo>
                    <a:pt x="96" y="66"/>
                  </a:lnTo>
                  <a:lnTo>
                    <a:pt x="94" y="55"/>
                  </a:lnTo>
                  <a:lnTo>
                    <a:pt x="93" y="42"/>
                  </a:lnTo>
                  <a:lnTo>
                    <a:pt x="90" y="31"/>
                  </a:lnTo>
                  <a:lnTo>
                    <a:pt x="85" y="21"/>
                  </a:lnTo>
                  <a:lnTo>
                    <a:pt x="78" y="11"/>
                  </a:lnTo>
                  <a:lnTo>
                    <a:pt x="70" y="5"/>
                  </a:lnTo>
                  <a:lnTo>
                    <a:pt x="61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5" y="2"/>
                  </a:lnTo>
                  <a:lnTo>
                    <a:pt x="25" y="5"/>
                  </a:lnTo>
                  <a:lnTo>
                    <a:pt x="17" y="11"/>
                  </a:lnTo>
                  <a:lnTo>
                    <a:pt x="11" y="21"/>
                  </a:lnTo>
                  <a:lnTo>
                    <a:pt x="6" y="31"/>
                  </a:lnTo>
                  <a:lnTo>
                    <a:pt x="3" y="42"/>
                  </a:lnTo>
                  <a:lnTo>
                    <a:pt x="1" y="5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79"/>
                  </a:lnTo>
                  <a:lnTo>
                    <a:pt x="3" y="90"/>
                  </a:lnTo>
                  <a:lnTo>
                    <a:pt x="6" y="101"/>
                  </a:lnTo>
                  <a:lnTo>
                    <a:pt x="11" y="112"/>
                  </a:lnTo>
                  <a:lnTo>
                    <a:pt x="17" y="120"/>
                  </a:lnTo>
                  <a:lnTo>
                    <a:pt x="25" y="127"/>
                  </a:lnTo>
                  <a:lnTo>
                    <a:pt x="35" y="132"/>
                  </a:lnTo>
                  <a:lnTo>
                    <a:pt x="48" y="133"/>
                  </a:lnTo>
                  <a:close/>
                  <a:moveTo>
                    <a:pt x="48" y="101"/>
                  </a:moveTo>
                  <a:lnTo>
                    <a:pt x="48" y="101"/>
                  </a:lnTo>
                  <a:lnTo>
                    <a:pt x="45" y="101"/>
                  </a:lnTo>
                  <a:lnTo>
                    <a:pt x="41" y="100"/>
                  </a:lnTo>
                  <a:lnTo>
                    <a:pt x="38" y="96"/>
                  </a:lnTo>
                  <a:lnTo>
                    <a:pt x="35" y="93"/>
                  </a:lnTo>
                  <a:lnTo>
                    <a:pt x="33" y="82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3" y="52"/>
                  </a:lnTo>
                  <a:lnTo>
                    <a:pt x="35" y="40"/>
                  </a:lnTo>
                  <a:lnTo>
                    <a:pt x="38" y="37"/>
                  </a:lnTo>
                  <a:lnTo>
                    <a:pt x="41" y="34"/>
                  </a:lnTo>
                  <a:lnTo>
                    <a:pt x="45" y="32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51" y="32"/>
                  </a:lnTo>
                  <a:lnTo>
                    <a:pt x="54" y="34"/>
                  </a:lnTo>
                  <a:lnTo>
                    <a:pt x="57" y="37"/>
                  </a:lnTo>
                  <a:lnTo>
                    <a:pt x="59" y="40"/>
                  </a:lnTo>
                  <a:lnTo>
                    <a:pt x="62" y="52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2" y="82"/>
                  </a:lnTo>
                  <a:lnTo>
                    <a:pt x="59" y="93"/>
                  </a:lnTo>
                  <a:lnTo>
                    <a:pt x="57" y="96"/>
                  </a:lnTo>
                  <a:lnTo>
                    <a:pt x="54" y="100"/>
                  </a:lnTo>
                  <a:lnTo>
                    <a:pt x="51" y="101"/>
                  </a:lnTo>
                  <a:lnTo>
                    <a:pt x="48" y="101"/>
                  </a:lnTo>
                  <a:lnTo>
                    <a:pt x="48" y="101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0" name="Freeform 33"/>
            <p:cNvSpPr>
              <a:spLocks/>
            </p:cNvSpPr>
            <p:nvPr/>
          </p:nvSpPr>
          <p:spPr bwMode="auto">
            <a:xfrm>
              <a:off x="1032" y="337"/>
              <a:ext cx="96" cy="133"/>
            </a:xfrm>
            <a:custGeom>
              <a:avLst/>
              <a:gdLst>
                <a:gd name="T0" fmla="*/ 48 w 96"/>
                <a:gd name="T1" fmla="*/ 133 h 133"/>
                <a:gd name="T2" fmla="*/ 48 w 96"/>
                <a:gd name="T3" fmla="*/ 133 h 133"/>
                <a:gd name="T4" fmla="*/ 61 w 96"/>
                <a:gd name="T5" fmla="*/ 132 h 133"/>
                <a:gd name="T6" fmla="*/ 70 w 96"/>
                <a:gd name="T7" fmla="*/ 127 h 133"/>
                <a:gd name="T8" fmla="*/ 78 w 96"/>
                <a:gd name="T9" fmla="*/ 120 h 133"/>
                <a:gd name="T10" fmla="*/ 85 w 96"/>
                <a:gd name="T11" fmla="*/ 112 h 133"/>
                <a:gd name="T12" fmla="*/ 90 w 96"/>
                <a:gd name="T13" fmla="*/ 101 h 133"/>
                <a:gd name="T14" fmla="*/ 93 w 96"/>
                <a:gd name="T15" fmla="*/ 90 h 133"/>
                <a:gd name="T16" fmla="*/ 94 w 96"/>
                <a:gd name="T17" fmla="*/ 79 h 133"/>
                <a:gd name="T18" fmla="*/ 96 w 96"/>
                <a:gd name="T19" fmla="*/ 66 h 133"/>
                <a:gd name="T20" fmla="*/ 96 w 96"/>
                <a:gd name="T21" fmla="*/ 66 h 133"/>
                <a:gd name="T22" fmla="*/ 94 w 96"/>
                <a:gd name="T23" fmla="*/ 55 h 133"/>
                <a:gd name="T24" fmla="*/ 93 w 96"/>
                <a:gd name="T25" fmla="*/ 42 h 133"/>
                <a:gd name="T26" fmla="*/ 90 w 96"/>
                <a:gd name="T27" fmla="*/ 31 h 133"/>
                <a:gd name="T28" fmla="*/ 85 w 96"/>
                <a:gd name="T29" fmla="*/ 21 h 133"/>
                <a:gd name="T30" fmla="*/ 78 w 96"/>
                <a:gd name="T31" fmla="*/ 11 h 133"/>
                <a:gd name="T32" fmla="*/ 70 w 96"/>
                <a:gd name="T33" fmla="*/ 5 h 133"/>
                <a:gd name="T34" fmla="*/ 61 w 96"/>
                <a:gd name="T35" fmla="*/ 2 h 133"/>
                <a:gd name="T36" fmla="*/ 48 w 96"/>
                <a:gd name="T37" fmla="*/ 0 h 133"/>
                <a:gd name="T38" fmla="*/ 48 w 96"/>
                <a:gd name="T39" fmla="*/ 0 h 133"/>
                <a:gd name="T40" fmla="*/ 35 w 96"/>
                <a:gd name="T41" fmla="*/ 2 h 133"/>
                <a:gd name="T42" fmla="*/ 25 w 96"/>
                <a:gd name="T43" fmla="*/ 5 h 133"/>
                <a:gd name="T44" fmla="*/ 17 w 96"/>
                <a:gd name="T45" fmla="*/ 11 h 133"/>
                <a:gd name="T46" fmla="*/ 11 w 96"/>
                <a:gd name="T47" fmla="*/ 21 h 133"/>
                <a:gd name="T48" fmla="*/ 6 w 96"/>
                <a:gd name="T49" fmla="*/ 31 h 133"/>
                <a:gd name="T50" fmla="*/ 3 w 96"/>
                <a:gd name="T51" fmla="*/ 42 h 133"/>
                <a:gd name="T52" fmla="*/ 1 w 96"/>
                <a:gd name="T53" fmla="*/ 55 h 133"/>
                <a:gd name="T54" fmla="*/ 0 w 96"/>
                <a:gd name="T55" fmla="*/ 66 h 133"/>
                <a:gd name="T56" fmla="*/ 0 w 96"/>
                <a:gd name="T57" fmla="*/ 66 h 133"/>
                <a:gd name="T58" fmla="*/ 1 w 96"/>
                <a:gd name="T59" fmla="*/ 79 h 133"/>
                <a:gd name="T60" fmla="*/ 3 w 96"/>
                <a:gd name="T61" fmla="*/ 90 h 133"/>
                <a:gd name="T62" fmla="*/ 6 w 96"/>
                <a:gd name="T63" fmla="*/ 101 h 133"/>
                <a:gd name="T64" fmla="*/ 11 w 96"/>
                <a:gd name="T65" fmla="*/ 112 h 133"/>
                <a:gd name="T66" fmla="*/ 17 w 96"/>
                <a:gd name="T67" fmla="*/ 120 h 133"/>
                <a:gd name="T68" fmla="*/ 25 w 96"/>
                <a:gd name="T69" fmla="*/ 127 h 133"/>
                <a:gd name="T70" fmla="*/ 35 w 96"/>
                <a:gd name="T71" fmla="*/ 132 h 133"/>
                <a:gd name="T72" fmla="*/ 48 w 96"/>
                <a:gd name="T73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6" h="133">
                  <a:moveTo>
                    <a:pt x="48" y="133"/>
                  </a:moveTo>
                  <a:lnTo>
                    <a:pt x="48" y="133"/>
                  </a:lnTo>
                  <a:lnTo>
                    <a:pt x="61" y="132"/>
                  </a:lnTo>
                  <a:lnTo>
                    <a:pt x="70" y="127"/>
                  </a:lnTo>
                  <a:lnTo>
                    <a:pt x="78" y="120"/>
                  </a:lnTo>
                  <a:lnTo>
                    <a:pt x="85" y="112"/>
                  </a:lnTo>
                  <a:lnTo>
                    <a:pt x="90" y="101"/>
                  </a:lnTo>
                  <a:lnTo>
                    <a:pt x="93" y="90"/>
                  </a:lnTo>
                  <a:lnTo>
                    <a:pt x="94" y="79"/>
                  </a:lnTo>
                  <a:lnTo>
                    <a:pt x="96" y="66"/>
                  </a:lnTo>
                  <a:lnTo>
                    <a:pt x="96" y="66"/>
                  </a:lnTo>
                  <a:lnTo>
                    <a:pt x="94" y="55"/>
                  </a:lnTo>
                  <a:lnTo>
                    <a:pt x="93" y="42"/>
                  </a:lnTo>
                  <a:lnTo>
                    <a:pt x="90" y="31"/>
                  </a:lnTo>
                  <a:lnTo>
                    <a:pt x="85" y="21"/>
                  </a:lnTo>
                  <a:lnTo>
                    <a:pt x="78" y="11"/>
                  </a:lnTo>
                  <a:lnTo>
                    <a:pt x="70" y="5"/>
                  </a:lnTo>
                  <a:lnTo>
                    <a:pt x="61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5" y="2"/>
                  </a:lnTo>
                  <a:lnTo>
                    <a:pt x="25" y="5"/>
                  </a:lnTo>
                  <a:lnTo>
                    <a:pt x="17" y="11"/>
                  </a:lnTo>
                  <a:lnTo>
                    <a:pt x="11" y="21"/>
                  </a:lnTo>
                  <a:lnTo>
                    <a:pt x="6" y="31"/>
                  </a:lnTo>
                  <a:lnTo>
                    <a:pt x="3" y="42"/>
                  </a:lnTo>
                  <a:lnTo>
                    <a:pt x="1" y="5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79"/>
                  </a:lnTo>
                  <a:lnTo>
                    <a:pt x="3" y="90"/>
                  </a:lnTo>
                  <a:lnTo>
                    <a:pt x="6" y="101"/>
                  </a:lnTo>
                  <a:lnTo>
                    <a:pt x="11" y="112"/>
                  </a:lnTo>
                  <a:lnTo>
                    <a:pt x="17" y="120"/>
                  </a:lnTo>
                  <a:lnTo>
                    <a:pt x="25" y="127"/>
                  </a:lnTo>
                  <a:lnTo>
                    <a:pt x="35" y="132"/>
                  </a:lnTo>
                  <a:lnTo>
                    <a:pt x="48" y="1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1" name="Freeform 34"/>
            <p:cNvSpPr>
              <a:spLocks/>
            </p:cNvSpPr>
            <p:nvPr/>
          </p:nvSpPr>
          <p:spPr bwMode="auto">
            <a:xfrm>
              <a:off x="1064" y="368"/>
              <a:ext cx="32" cy="70"/>
            </a:xfrm>
            <a:custGeom>
              <a:avLst/>
              <a:gdLst>
                <a:gd name="T0" fmla="*/ 16 w 32"/>
                <a:gd name="T1" fmla="*/ 70 h 70"/>
                <a:gd name="T2" fmla="*/ 16 w 32"/>
                <a:gd name="T3" fmla="*/ 70 h 70"/>
                <a:gd name="T4" fmla="*/ 13 w 32"/>
                <a:gd name="T5" fmla="*/ 70 h 70"/>
                <a:gd name="T6" fmla="*/ 9 w 32"/>
                <a:gd name="T7" fmla="*/ 69 h 70"/>
                <a:gd name="T8" fmla="*/ 6 w 32"/>
                <a:gd name="T9" fmla="*/ 65 h 70"/>
                <a:gd name="T10" fmla="*/ 3 w 32"/>
                <a:gd name="T11" fmla="*/ 62 h 70"/>
                <a:gd name="T12" fmla="*/ 1 w 32"/>
                <a:gd name="T13" fmla="*/ 51 h 70"/>
                <a:gd name="T14" fmla="*/ 0 w 32"/>
                <a:gd name="T15" fmla="*/ 35 h 70"/>
                <a:gd name="T16" fmla="*/ 0 w 32"/>
                <a:gd name="T17" fmla="*/ 35 h 70"/>
                <a:gd name="T18" fmla="*/ 1 w 32"/>
                <a:gd name="T19" fmla="*/ 21 h 70"/>
                <a:gd name="T20" fmla="*/ 3 w 32"/>
                <a:gd name="T21" fmla="*/ 9 h 70"/>
                <a:gd name="T22" fmla="*/ 6 w 32"/>
                <a:gd name="T23" fmla="*/ 6 h 70"/>
                <a:gd name="T24" fmla="*/ 9 w 32"/>
                <a:gd name="T25" fmla="*/ 3 h 70"/>
                <a:gd name="T26" fmla="*/ 13 w 32"/>
                <a:gd name="T27" fmla="*/ 1 h 70"/>
                <a:gd name="T28" fmla="*/ 16 w 32"/>
                <a:gd name="T29" fmla="*/ 0 h 70"/>
                <a:gd name="T30" fmla="*/ 16 w 32"/>
                <a:gd name="T31" fmla="*/ 0 h 70"/>
                <a:gd name="T32" fmla="*/ 19 w 32"/>
                <a:gd name="T33" fmla="*/ 1 h 70"/>
                <a:gd name="T34" fmla="*/ 22 w 32"/>
                <a:gd name="T35" fmla="*/ 3 h 70"/>
                <a:gd name="T36" fmla="*/ 25 w 32"/>
                <a:gd name="T37" fmla="*/ 6 h 70"/>
                <a:gd name="T38" fmla="*/ 27 w 32"/>
                <a:gd name="T39" fmla="*/ 9 h 70"/>
                <a:gd name="T40" fmla="*/ 30 w 32"/>
                <a:gd name="T41" fmla="*/ 21 h 70"/>
                <a:gd name="T42" fmla="*/ 32 w 32"/>
                <a:gd name="T43" fmla="*/ 35 h 70"/>
                <a:gd name="T44" fmla="*/ 32 w 32"/>
                <a:gd name="T45" fmla="*/ 35 h 70"/>
                <a:gd name="T46" fmla="*/ 30 w 32"/>
                <a:gd name="T47" fmla="*/ 51 h 70"/>
                <a:gd name="T48" fmla="*/ 27 w 32"/>
                <a:gd name="T49" fmla="*/ 62 h 70"/>
                <a:gd name="T50" fmla="*/ 25 w 32"/>
                <a:gd name="T51" fmla="*/ 65 h 70"/>
                <a:gd name="T52" fmla="*/ 22 w 32"/>
                <a:gd name="T53" fmla="*/ 69 h 70"/>
                <a:gd name="T54" fmla="*/ 19 w 32"/>
                <a:gd name="T55" fmla="*/ 70 h 70"/>
                <a:gd name="T56" fmla="*/ 16 w 32"/>
                <a:gd name="T57" fmla="*/ 70 h 70"/>
                <a:gd name="T58" fmla="*/ 16 w 32"/>
                <a:gd name="T5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" h="70">
                  <a:moveTo>
                    <a:pt x="16" y="70"/>
                  </a:moveTo>
                  <a:lnTo>
                    <a:pt x="16" y="70"/>
                  </a:lnTo>
                  <a:lnTo>
                    <a:pt x="13" y="70"/>
                  </a:lnTo>
                  <a:lnTo>
                    <a:pt x="9" y="69"/>
                  </a:lnTo>
                  <a:lnTo>
                    <a:pt x="6" y="65"/>
                  </a:lnTo>
                  <a:lnTo>
                    <a:pt x="3" y="62"/>
                  </a:lnTo>
                  <a:lnTo>
                    <a:pt x="1" y="5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21"/>
                  </a:lnTo>
                  <a:lnTo>
                    <a:pt x="3" y="9"/>
                  </a:lnTo>
                  <a:lnTo>
                    <a:pt x="6" y="6"/>
                  </a:lnTo>
                  <a:lnTo>
                    <a:pt x="9" y="3"/>
                  </a:lnTo>
                  <a:lnTo>
                    <a:pt x="13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5" y="6"/>
                  </a:lnTo>
                  <a:lnTo>
                    <a:pt x="27" y="9"/>
                  </a:lnTo>
                  <a:lnTo>
                    <a:pt x="30" y="21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0" y="51"/>
                  </a:lnTo>
                  <a:lnTo>
                    <a:pt x="27" y="62"/>
                  </a:lnTo>
                  <a:lnTo>
                    <a:pt x="25" y="65"/>
                  </a:lnTo>
                  <a:lnTo>
                    <a:pt x="22" y="69"/>
                  </a:lnTo>
                  <a:lnTo>
                    <a:pt x="19" y="70"/>
                  </a:lnTo>
                  <a:lnTo>
                    <a:pt x="16" y="70"/>
                  </a:lnTo>
                  <a:lnTo>
                    <a:pt x="16" y="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2" name="Freeform 35"/>
            <p:cNvSpPr>
              <a:spLocks noEditPoints="1"/>
            </p:cNvSpPr>
            <p:nvPr/>
          </p:nvSpPr>
          <p:spPr bwMode="auto">
            <a:xfrm>
              <a:off x="1258" y="339"/>
              <a:ext cx="77" cy="130"/>
            </a:xfrm>
            <a:custGeom>
              <a:avLst/>
              <a:gdLst>
                <a:gd name="T0" fmla="*/ 0 w 77"/>
                <a:gd name="T1" fmla="*/ 130 h 130"/>
                <a:gd name="T2" fmla="*/ 37 w 77"/>
                <a:gd name="T3" fmla="*/ 130 h 130"/>
                <a:gd name="T4" fmla="*/ 37 w 77"/>
                <a:gd name="T5" fmla="*/ 130 h 130"/>
                <a:gd name="T6" fmla="*/ 47 w 77"/>
                <a:gd name="T7" fmla="*/ 128 h 130"/>
                <a:gd name="T8" fmla="*/ 53 w 77"/>
                <a:gd name="T9" fmla="*/ 127 h 130"/>
                <a:gd name="T10" fmla="*/ 60 w 77"/>
                <a:gd name="T11" fmla="*/ 123 h 130"/>
                <a:gd name="T12" fmla="*/ 66 w 77"/>
                <a:gd name="T13" fmla="*/ 117 h 130"/>
                <a:gd name="T14" fmla="*/ 71 w 77"/>
                <a:gd name="T15" fmla="*/ 110 h 130"/>
                <a:gd name="T16" fmla="*/ 76 w 77"/>
                <a:gd name="T17" fmla="*/ 99 h 130"/>
                <a:gd name="T18" fmla="*/ 77 w 77"/>
                <a:gd name="T19" fmla="*/ 86 h 130"/>
                <a:gd name="T20" fmla="*/ 77 w 77"/>
                <a:gd name="T21" fmla="*/ 86 h 130"/>
                <a:gd name="T22" fmla="*/ 76 w 77"/>
                <a:gd name="T23" fmla="*/ 75 h 130"/>
                <a:gd name="T24" fmla="*/ 73 w 77"/>
                <a:gd name="T25" fmla="*/ 67 h 130"/>
                <a:gd name="T26" fmla="*/ 68 w 77"/>
                <a:gd name="T27" fmla="*/ 61 h 130"/>
                <a:gd name="T28" fmla="*/ 63 w 77"/>
                <a:gd name="T29" fmla="*/ 54 h 130"/>
                <a:gd name="T30" fmla="*/ 56 w 77"/>
                <a:gd name="T31" fmla="*/ 51 h 130"/>
                <a:gd name="T32" fmla="*/ 48 w 77"/>
                <a:gd name="T33" fmla="*/ 50 h 130"/>
                <a:gd name="T34" fmla="*/ 36 w 77"/>
                <a:gd name="T35" fmla="*/ 48 h 130"/>
                <a:gd name="T36" fmla="*/ 31 w 77"/>
                <a:gd name="T37" fmla="*/ 48 h 130"/>
                <a:gd name="T38" fmla="*/ 31 w 77"/>
                <a:gd name="T39" fmla="*/ 30 h 130"/>
                <a:gd name="T40" fmla="*/ 69 w 77"/>
                <a:gd name="T41" fmla="*/ 30 h 130"/>
                <a:gd name="T42" fmla="*/ 69 w 77"/>
                <a:gd name="T43" fmla="*/ 0 h 130"/>
                <a:gd name="T44" fmla="*/ 0 w 77"/>
                <a:gd name="T45" fmla="*/ 0 h 130"/>
                <a:gd name="T46" fmla="*/ 0 w 77"/>
                <a:gd name="T47" fmla="*/ 130 h 130"/>
                <a:gd name="T48" fmla="*/ 31 w 77"/>
                <a:gd name="T49" fmla="*/ 104 h 130"/>
                <a:gd name="T50" fmla="*/ 31 w 77"/>
                <a:gd name="T51" fmla="*/ 74 h 130"/>
                <a:gd name="T52" fmla="*/ 34 w 77"/>
                <a:gd name="T53" fmla="*/ 74 h 130"/>
                <a:gd name="T54" fmla="*/ 34 w 77"/>
                <a:gd name="T55" fmla="*/ 74 h 130"/>
                <a:gd name="T56" fmla="*/ 37 w 77"/>
                <a:gd name="T57" fmla="*/ 74 h 130"/>
                <a:gd name="T58" fmla="*/ 42 w 77"/>
                <a:gd name="T59" fmla="*/ 75 h 130"/>
                <a:gd name="T60" fmla="*/ 45 w 77"/>
                <a:gd name="T61" fmla="*/ 80 h 130"/>
                <a:gd name="T62" fmla="*/ 47 w 77"/>
                <a:gd name="T63" fmla="*/ 83 h 130"/>
                <a:gd name="T64" fmla="*/ 47 w 77"/>
                <a:gd name="T65" fmla="*/ 88 h 130"/>
                <a:gd name="T66" fmla="*/ 47 w 77"/>
                <a:gd name="T67" fmla="*/ 88 h 130"/>
                <a:gd name="T68" fmla="*/ 45 w 77"/>
                <a:gd name="T69" fmla="*/ 96 h 130"/>
                <a:gd name="T70" fmla="*/ 42 w 77"/>
                <a:gd name="T71" fmla="*/ 101 h 130"/>
                <a:gd name="T72" fmla="*/ 37 w 77"/>
                <a:gd name="T73" fmla="*/ 102 h 130"/>
                <a:gd name="T74" fmla="*/ 34 w 77"/>
                <a:gd name="T75" fmla="*/ 104 h 130"/>
                <a:gd name="T76" fmla="*/ 31 w 77"/>
                <a:gd name="T77" fmla="*/ 10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130">
                  <a:moveTo>
                    <a:pt x="0" y="130"/>
                  </a:moveTo>
                  <a:lnTo>
                    <a:pt x="37" y="130"/>
                  </a:lnTo>
                  <a:lnTo>
                    <a:pt x="37" y="130"/>
                  </a:lnTo>
                  <a:lnTo>
                    <a:pt x="47" y="128"/>
                  </a:lnTo>
                  <a:lnTo>
                    <a:pt x="53" y="127"/>
                  </a:lnTo>
                  <a:lnTo>
                    <a:pt x="60" y="123"/>
                  </a:lnTo>
                  <a:lnTo>
                    <a:pt x="66" y="117"/>
                  </a:lnTo>
                  <a:lnTo>
                    <a:pt x="71" y="110"/>
                  </a:lnTo>
                  <a:lnTo>
                    <a:pt x="76" y="99"/>
                  </a:lnTo>
                  <a:lnTo>
                    <a:pt x="77" y="86"/>
                  </a:lnTo>
                  <a:lnTo>
                    <a:pt x="77" y="86"/>
                  </a:lnTo>
                  <a:lnTo>
                    <a:pt x="76" y="75"/>
                  </a:lnTo>
                  <a:lnTo>
                    <a:pt x="73" y="67"/>
                  </a:lnTo>
                  <a:lnTo>
                    <a:pt x="68" y="61"/>
                  </a:lnTo>
                  <a:lnTo>
                    <a:pt x="63" y="54"/>
                  </a:lnTo>
                  <a:lnTo>
                    <a:pt x="56" y="51"/>
                  </a:lnTo>
                  <a:lnTo>
                    <a:pt x="48" y="50"/>
                  </a:lnTo>
                  <a:lnTo>
                    <a:pt x="36" y="48"/>
                  </a:lnTo>
                  <a:lnTo>
                    <a:pt x="31" y="48"/>
                  </a:lnTo>
                  <a:lnTo>
                    <a:pt x="31" y="30"/>
                  </a:lnTo>
                  <a:lnTo>
                    <a:pt x="69" y="30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130"/>
                  </a:lnTo>
                  <a:close/>
                  <a:moveTo>
                    <a:pt x="31" y="104"/>
                  </a:moveTo>
                  <a:lnTo>
                    <a:pt x="31" y="74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37" y="74"/>
                  </a:lnTo>
                  <a:lnTo>
                    <a:pt x="42" y="75"/>
                  </a:lnTo>
                  <a:lnTo>
                    <a:pt x="45" y="80"/>
                  </a:lnTo>
                  <a:lnTo>
                    <a:pt x="47" y="83"/>
                  </a:lnTo>
                  <a:lnTo>
                    <a:pt x="47" y="88"/>
                  </a:lnTo>
                  <a:lnTo>
                    <a:pt x="47" y="88"/>
                  </a:lnTo>
                  <a:lnTo>
                    <a:pt x="45" y="96"/>
                  </a:lnTo>
                  <a:lnTo>
                    <a:pt x="42" y="101"/>
                  </a:lnTo>
                  <a:lnTo>
                    <a:pt x="37" y="102"/>
                  </a:lnTo>
                  <a:lnTo>
                    <a:pt x="34" y="104"/>
                  </a:lnTo>
                  <a:lnTo>
                    <a:pt x="31" y="10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3" name="Freeform 36"/>
            <p:cNvSpPr>
              <a:spLocks/>
            </p:cNvSpPr>
            <p:nvPr/>
          </p:nvSpPr>
          <p:spPr bwMode="auto">
            <a:xfrm>
              <a:off x="1258" y="339"/>
              <a:ext cx="77" cy="130"/>
            </a:xfrm>
            <a:custGeom>
              <a:avLst/>
              <a:gdLst>
                <a:gd name="T0" fmla="*/ 0 w 77"/>
                <a:gd name="T1" fmla="*/ 130 h 130"/>
                <a:gd name="T2" fmla="*/ 37 w 77"/>
                <a:gd name="T3" fmla="*/ 130 h 130"/>
                <a:gd name="T4" fmla="*/ 37 w 77"/>
                <a:gd name="T5" fmla="*/ 130 h 130"/>
                <a:gd name="T6" fmla="*/ 47 w 77"/>
                <a:gd name="T7" fmla="*/ 128 h 130"/>
                <a:gd name="T8" fmla="*/ 53 w 77"/>
                <a:gd name="T9" fmla="*/ 127 h 130"/>
                <a:gd name="T10" fmla="*/ 60 w 77"/>
                <a:gd name="T11" fmla="*/ 123 h 130"/>
                <a:gd name="T12" fmla="*/ 66 w 77"/>
                <a:gd name="T13" fmla="*/ 117 h 130"/>
                <a:gd name="T14" fmla="*/ 71 w 77"/>
                <a:gd name="T15" fmla="*/ 110 h 130"/>
                <a:gd name="T16" fmla="*/ 76 w 77"/>
                <a:gd name="T17" fmla="*/ 99 h 130"/>
                <a:gd name="T18" fmla="*/ 77 w 77"/>
                <a:gd name="T19" fmla="*/ 86 h 130"/>
                <a:gd name="T20" fmla="*/ 77 w 77"/>
                <a:gd name="T21" fmla="*/ 86 h 130"/>
                <a:gd name="T22" fmla="*/ 76 w 77"/>
                <a:gd name="T23" fmla="*/ 75 h 130"/>
                <a:gd name="T24" fmla="*/ 73 w 77"/>
                <a:gd name="T25" fmla="*/ 67 h 130"/>
                <a:gd name="T26" fmla="*/ 68 w 77"/>
                <a:gd name="T27" fmla="*/ 61 h 130"/>
                <a:gd name="T28" fmla="*/ 63 w 77"/>
                <a:gd name="T29" fmla="*/ 54 h 130"/>
                <a:gd name="T30" fmla="*/ 56 w 77"/>
                <a:gd name="T31" fmla="*/ 51 h 130"/>
                <a:gd name="T32" fmla="*/ 48 w 77"/>
                <a:gd name="T33" fmla="*/ 50 h 130"/>
                <a:gd name="T34" fmla="*/ 36 w 77"/>
                <a:gd name="T35" fmla="*/ 48 h 130"/>
                <a:gd name="T36" fmla="*/ 31 w 77"/>
                <a:gd name="T37" fmla="*/ 48 h 130"/>
                <a:gd name="T38" fmla="*/ 31 w 77"/>
                <a:gd name="T39" fmla="*/ 30 h 130"/>
                <a:gd name="T40" fmla="*/ 69 w 77"/>
                <a:gd name="T41" fmla="*/ 30 h 130"/>
                <a:gd name="T42" fmla="*/ 69 w 77"/>
                <a:gd name="T43" fmla="*/ 0 h 130"/>
                <a:gd name="T44" fmla="*/ 0 w 77"/>
                <a:gd name="T45" fmla="*/ 0 h 130"/>
                <a:gd name="T46" fmla="*/ 0 w 77"/>
                <a:gd name="T4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130">
                  <a:moveTo>
                    <a:pt x="0" y="130"/>
                  </a:moveTo>
                  <a:lnTo>
                    <a:pt x="37" y="130"/>
                  </a:lnTo>
                  <a:lnTo>
                    <a:pt x="37" y="130"/>
                  </a:lnTo>
                  <a:lnTo>
                    <a:pt x="47" y="128"/>
                  </a:lnTo>
                  <a:lnTo>
                    <a:pt x="53" y="127"/>
                  </a:lnTo>
                  <a:lnTo>
                    <a:pt x="60" y="123"/>
                  </a:lnTo>
                  <a:lnTo>
                    <a:pt x="66" y="117"/>
                  </a:lnTo>
                  <a:lnTo>
                    <a:pt x="71" y="110"/>
                  </a:lnTo>
                  <a:lnTo>
                    <a:pt x="76" y="99"/>
                  </a:lnTo>
                  <a:lnTo>
                    <a:pt x="77" y="86"/>
                  </a:lnTo>
                  <a:lnTo>
                    <a:pt x="77" y="86"/>
                  </a:lnTo>
                  <a:lnTo>
                    <a:pt x="76" y="75"/>
                  </a:lnTo>
                  <a:lnTo>
                    <a:pt x="73" y="67"/>
                  </a:lnTo>
                  <a:lnTo>
                    <a:pt x="68" y="61"/>
                  </a:lnTo>
                  <a:lnTo>
                    <a:pt x="63" y="54"/>
                  </a:lnTo>
                  <a:lnTo>
                    <a:pt x="56" y="51"/>
                  </a:lnTo>
                  <a:lnTo>
                    <a:pt x="48" y="50"/>
                  </a:lnTo>
                  <a:lnTo>
                    <a:pt x="36" y="48"/>
                  </a:lnTo>
                  <a:lnTo>
                    <a:pt x="31" y="48"/>
                  </a:lnTo>
                  <a:lnTo>
                    <a:pt x="31" y="30"/>
                  </a:lnTo>
                  <a:lnTo>
                    <a:pt x="69" y="30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4" name="Freeform 37"/>
            <p:cNvSpPr>
              <a:spLocks/>
            </p:cNvSpPr>
            <p:nvPr/>
          </p:nvSpPr>
          <p:spPr bwMode="auto">
            <a:xfrm>
              <a:off x="1289" y="413"/>
              <a:ext cx="16" cy="30"/>
            </a:xfrm>
            <a:custGeom>
              <a:avLst/>
              <a:gdLst>
                <a:gd name="T0" fmla="*/ 0 w 16"/>
                <a:gd name="T1" fmla="*/ 30 h 30"/>
                <a:gd name="T2" fmla="*/ 0 w 16"/>
                <a:gd name="T3" fmla="*/ 0 h 30"/>
                <a:gd name="T4" fmla="*/ 3 w 16"/>
                <a:gd name="T5" fmla="*/ 0 h 30"/>
                <a:gd name="T6" fmla="*/ 3 w 16"/>
                <a:gd name="T7" fmla="*/ 0 h 30"/>
                <a:gd name="T8" fmla="*/ 6 w 16"/>
                <a:gd name="T9" fmla="*/ 0 h 30"/>
                <a:gd name="T10" fmla="*/ 11 w 16"/>
                <a:gd name="T11" fmla="*/ 1 h 30"/>
                <a:gd name="T12" fmla="*/ 14 w 16"/>
                <a:gd name="T13" fmla="*/ 6 h 30"/>
                <a:gd name="T14" fmla="*/ 16 w 16"/>
                <a:gd name="T15" fmla="*/ 9 h 30"/>
                <a:gd name="T16" fmla="*/ 16 w 16"/>
                <a:gd name="T17" fmla="*/ 14 h 30"/>
                <a:gd name="T18" fmla="*/ 16 w 16"/>
                <a:gd name="T19" fmla="*/ 14 h 30"/>
                <a:gd name="T20" fmla="*/ 14 w 16"/>
                <a:gd name="T21" fmla="*/ 22 h 30"/>
                <a:gd name="T22" fmla="*/ 11 w 16"/>
                <a:gd name="T23" fmla="*/ 27 h 30"/>
                <a:gd name="T24" fmla="*/ 6 w 16"/>
                <a:gd name="T25" fmla="*/ 28 h 30"/>
                <a:gd name="T26" fmla="*/ 3 w 16"/>
                <a:gd name="T27" fmla="*/ 30 h 30"/>
                <a:gd name="T28" fmla="*/ 0 w 16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0">
                  <a:moveTo>
                    <a:pt x="0" y="3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11" y="1"/>
                  </a:lnTo>
                  <a:lnTo>
                    <a:pt x="14" y="6"/>
                  </a:lnTo>
                  <a:lnTo>
                    <a:pt x="16" y="9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22"/>
                  </a:lnTo>
                  <a:lnTo>
                    <a:pt x="11" y="27"/>
                  </a:lnTo>
                  <a:lnTo>
                    <a:pt x="6" y="28"/>
                  </a:lnTo>
                  <a:lnTo>
                    <a:pt x="3" y="3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5" name="Freeform 38"/>
            <p:cNvSpPr>
              <a:spLocks/>
            </p:cNvSpPr>
            <p:nvPr/>
          </p:nvSpPr>
          <p:spPr bwMode="auto">
            <a:xfrm>
              <a:off x="1443" y="339"/>
              <a:ext cx="80" cy="130"/>
            </a:xfrm>
            <a:custGeom>
              <a:avLst/>
              <a:gdLst>
                <a:gd name="T0" fmla="*/ 0 w 80"/>
                <a:gd name="T1" fmla="*/ 0 h 130"/>
                <a:gd name="T2" fmla="*/ 31 w 80"/>
                <a:gd name="T3" fmla="*/ 0 h 130"/>
                <a:gd name="T4" fmla="*/ 31 w 80"/>
                <a:gd name="T5" fmla="*/ 46 h 130"/>
                <a:gd name="T6" fmla="*/ 51 w 80"/>
                <a:gd name="T7" fmla="*/ 46 h 130"/>
                <a:gd name="T8" fmla="*/ 51 w 80"/>
                <a:gd name="T9" fmla="*/ 0 h 130"/>
                <a:gd name="T10" fmla="*/ 80 w 80"/>
                <a:gd name="T11" fmla="*/ 0 h 130"/>
                <a:gd name="T12" fmla="*/ 80 w 80"/>
                <a:gd name="T13" fmla="*/ 130 h 130"/>
                <a:gd name="T14" fmla="*/ 51 w 80"/>
                <a:gd name="T15" fmla="*/ 130 h 130"/>
                <a:gd name="T16" fmla="*/ 51 w 80"/>
                <a:gd name="T17" fmla="*/ 77 h 130"/>
                <a:gd name="T18" fmla="*/ 31 w 80"/>
                <a:gd name="T19" fmla="*/ 77 h 130"/>
                <a:gd name="T20" fmla="*/ 31 w 80"/>
                <a:gd name="T21" fmla="*/ 130 h 130"/>
                <a:gd name="T22" fmla="*/ 0 w 80"/>
                <a:gd name="T23" fmla="*/ 130 h 130"/>
                <a:gd name="T24" fmla="*/ 0 w 80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30">
                  <a:moveTo>
                    <a:pt x="0" y="0"/>
                  </a:moveTo>
                  <a:lnTo>
                    <a:pt x="31" y="0"/>
                  </a:lnTo>
                  <a:lnTo>
                    <a:pt x="31" y="46"/>
                  </a:lnTo>
                  <a:lnTo>
                    <a:pt x="51" y="46"/>
                  </a:lnTo>
                  <a:lnTo>
                    <a:pt x="51" y="0"/>
                  </a:lnTo>
                  <a:lnTo>
                    <a:pt x="80" y="0"/>
                  </a:lnTo>
                  <a:lnTo>
                    <a:pt x="80" y="130"/>
                  </a:lnTo>
                  <a:lnTo>
                    <a:pt x="51" y="130"/>
                  </a:lnTo>
                  <a:lnTo>
                    <a:pt x="51" y="77"/>
                  </a:lnTo>
                  <a:lnTo>
                    <a:pt x="31" y="77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6" name="Freeform 39"/>
            <p:cNvSpPr>
              <a:spLocks/>
            </p:cNvSpPr>
            <p:nvPr/>
          </p:nvSpPr>
          <p:spPr bwMode="auto">
            <a:xfrm>
              <a:off x="1443" y="339"/>
              <a:ext cx="80" cy="130"/>
            </a:xfrm>
            <a:custGeom>
              <a:avLst/>
              <a:gdLst>
                <a:gd name="T0" fmla="*/ 0 w 80"/>
                <a:gd name="T1" fmla="*/ 0 h 130"/>
                <a:gd name="T2" fmla="*/ 31 w 80"/>
                <a:gd name="T3" fmla="*/ 0 h 130"/>
                <a:gd name="T4" fmla="*/ 31 w 80"/>
                <a:gd name="T5" fmla="*/ 46 h 130"/>
                <a:gd name="T6" fmla="*/ 51 w 80"/>
                <a:gd name="T7" fmla="*/ 46 h 130"/>
                <a:gd name="T8" fmla="*/ 51 w 80"/>
                <a:gd name="T9" fmla="*/ 0 h 130"/>
                <a:gd name="T10" fmla="*/ 80 w 80"/>
                <a:gd name="T11" fmla="*/ 0 h 130"/>
                <a:gd name="T12" fmla="*/ 80 w 80"/>
                <a:gd name="T13" fmla="*/ 130 h 130"/>
                <a:gd name="T14" fmla="*/ 51 w 80"/>
                <a:gd name="T15" fmla="*/ 130 h 130"/>
                <a:gd name="T16" fmla="*/ 51 w 80"/>
                <a:gd name="T17" fmla="*/ 77 h 130"/>
                <a:gd name="T18" fmla="*/ 31 w 80"/>
                <a:gd name="T19" fmla="*/ 77 h 130"/>
                <a:gd name="T20" fmla="*/ 31 w 80"/>
                <a:gd name="T21" fmla="*/ 130 h 130"/>
                <a:gd name="T22" fmla="*/ 0 w 80"/>
                <a:gd name="T23" fmla="*/ 130 h 130"/>
                <a:gd name="T24" fmla="*/ 0 w 80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30">
                  <a:moveTo>
                    <a:pt x="0" y="0"/>
                  </a:moveTo>
                  <a:lnTo>
                    <a:pt x="31" y="0"/>
                  </a:lnTo>
                  <a:lnTo>
                    <a:pt x="31" y="46"/>
                  </a:lnTo>
                  <a:lnTo>
                    <a:pt x="51" y="46"/>
                  </a:lnTo>
                  <a:lnTo>
                    <a:pt x="51" y="0"/>
                  </a:lnTo>
                  <a:lnTo>
                    <a:pt x="80" y="0"/>
                  </a:lnTo>
                  <a:lnTo>
                    <a:pt x="80" y="130"/>
                  </a:lnTo>
                  <a:lnTo>
                    <a:pt x="51" y="130"/>
                  </a:lnTo>
                  <a:lnTo>
                    <a:pt x="51" y="77"/>
                  </a:lnTo>
                  <a:lnTo>
                    <a:pt x="31" y="77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7" name="Freeform 40"/>
            <p:cNvSpPr>
              <a:spLocks/>
            </p:cNvSpPr>
            <p:nvPr/>
          </p:nvSpPr>
          <p:spPr bwMode="auto">
            <a:xfrm>
              <a:off x="1543" y="339"/>
              <a:ext cx="88" cy="130"/>
            </a:xfrm>
            <a:custGeom>
              <a:avLst/>
              <a:gdLst>
                <a:gd name="T0" fmla="*/ 0 w 88"/>
                <a:gd name="T1" fmla="*/ 0 h 130"/>
                <a:gd name="T2" fmla="*/ 30 w 88"/>
                <a:gd name="T3" fmla="*/ 0 h 130"/>
                <a:gd name="T4" fmla="*/ 30 w 88"/>
                <a:gd name="T5" fmla="*/ 46 h 130"/>
                <a:gd name="T6" fmla="*/ 37 w 88"/>
                <a:gd name="T7" fmla="*/ 46 h 130"/>
                <a:gd name="T8" fmla="*/ 53 w 88"/>
                <a:gd name="T9" fmla="*/ 0 h 130"/>
                <a:gd name="T10" fmla="*/ 85 w 88"/>
                <a:gd name="T11" fmla="*/ 0 h 130"/>
                <a:gd name="T12" fmla="*/ 62 w 88"/>
                <a:gd name="T13" fmla="*/ 61 h 130"/>
                <a:gd name="T14" fmla="*/ 88 w 88"/>
                <a:gd name="T15" fmla="*/ 130 h 130"/>
                <a:gd name="T16" fmla="*/ 53 w 88"/>
                <a:gd name="T17" fmla="*/ 130 h 130"/>
                <a:gd name="T18" fmla="*/ 37 w 88"/>
                <a:gd name="T19" fmla="*/ 77 h 130"/>
                <a:gd name="T20" fmla="*/ 30 w 88"/>
                <a:gd name="T21" fmla="*/ 77 h 130"/>
                <a:gd name="T22" fmla="*/ 30 w 88"/>
                <a:gd name="T23" fmla="*/ 130 h 130"/>
                <a:gd name="T24" fmla="*/ 0 w 88"/>
                <a:gd name="T25" fmla="*/ 130 h 130"/>
                <a:gd name="T26" fmla="*/ 0 w 88"/>
                <a:gd name="T2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" h="130">
                  <a:moveTo>
                    <a:pt x="0" y="0"/>
                  </a:moveTo>
                  <a:lnTo>
                    <a:pt x="30" y="0"/>
                  </a:lnTo>
                  <a:lnTo>
                    <a:pt x="30" y="46"/>
                  </a:lnTo>
                  <a:lnTo>
                    <a:pt x="37" y="46"/>
                  </a:lnTo>
                  <a:lnTo>
                    <a:pt x="53" y="0"/>
                  </a:lnTo>
                  <a:lnTo>
                    <a:pt x="85" y="0"/>
                  </a:lnTo>
                  <a:lnTo>
                    <a:pt x="62" y="61"/>
                  </a:lnTo>
                  <a:lnTo>
                    <a:pt x="88" y="130"/>
                  </a:lnTo>
                  <a:lnTo>
                    <a:pt x="53" y="130"/>
                  </a:lnTo>
                  <a:lnTo>
                    <a:pt x="37" y="77"/>
                  </a:lnTo>
                  <a:lnTo>
                    <a:pt x="30" y="77"/>
                  </a:lnTo>
                  <a:lnTo>
                    <a:pt x="30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8" name="Freeform 41"/>
            <p:cNvSpPr>
              <a:spLocks/>
            </p:cNvSpPr>
            <p:nvPr/>
          </p:nvSpPr>
          <p:spPr bwMode="auto">
            <a:xfrm>
              <a:off x="1543" y="339"/>
              <a:ext cx="88" cy="130"/>
            </a:xfrm>
            <a:custGeom>
              <a:avLst/>
              <a:gdLst>
                <a:gd name="T0" fmla="*/ 0 w 88"/>
                <a:gd name="T1" fmla="*/ 0 h 130"/>
                <a:gd name="T2" fmla="*/ 30 w 88"/>
                <a:gd name="T3" fmla="*/ 0 h 130"/>
                <a:gd name="T4" fmla="*/ 30 w 88"/>
                <a:gd name="T5" fmla="*/ 46 h 130"/>
                <a:gd name="T6" fmla="*/ 37 w 88"/>
                <a:gd name="T7" fmla="*/ 46 h 130"/>
                <a:gd name="T8" fmla="*/ 53 w 88"/>
                <a:gd name="T9" fmla="*/ 0 h 130"/>
                <a:gd name="T10" fmla="*/ 85 w 88"/>
                <a:gd name="T11" fmla="*/ 0 h 130"/>
                <a:gd name="T12" fmla="*/ 62 w 88"/>
                <a:gd name="T13" fmla="*/ 61 h 130"/>
                <a:gd name="T14" fmla="*/ 88 w 88"/>
                <a:gd name="T15" fmla="*/ 130 h 130"/>
                <a:gd name="T16" fmla="*/ 53 w 88"/>
                <a:gd name="T17" fmla="*/ 130 h 130"/>
                <a:gd name="T18" fmla="*/ 37 w 88"/>
                <a:gd name="T19" fmla="*/ 77 h 130"/>
                <a:gd name="T20" fmla="*/ 30 w 88"/>
                <a:gd name="T21" fmla="*/ 77 h 130"/>
                <a:gd name="T22" fmla="*/ 30 w 88"/>
                <a:gd name="T23" fmla="*/ 130 h 130"/>
                <a:gd name="T24" fmla="*/ 0 w 88"/>
                <a:gd name="T25" fmla="*/ 130 h 130"/>
                <a:gd name="T26" fmla="*/ 0 w 88"/>
                <a:gd name="T2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" h="130">
                  <a:moveTo>
                    <a:pt x="0" y="0"/>
                  </a:moveTo>
                  <a:lnTo>
                    <a:pt x="30" y="0"/>
                  </a:lnTo>
                  <a:lnTo>
                    <a:pt x="30" y="46"/>
                  </a:lnTo>
                  <a:lnTo>
                    <a:pt x="37" y="46"/>
                  </a:lnTo>
                  <a:lnTo>
                    <a:pt x="53" y="0"/>
                  </a:lnTo>
                  <a:lnTo>
                    <a:pt x="85" y="0"/>
                  </a:lnTo>
                  <a:lnTo>
                    <a:pt x="62" y="61"/>
                  </a:lnTo>
                  <a:lnTo>
                    <a:pt x="88" y="130"/>
                  </a:lnTo>
                  <a:lnTo>
                    <a:pt x="53" y="130"/>
                  </a:lnTo>
                  <a:lnTo>
                    <a:pt x="37" y="77"/>
                  </a:lnTo>
                  <a:lnTo>
                    <a:pt x="30" y="77"/>
                  </a:lnTo>
                  <a:lnTo>
                    <a:pt x="30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9" name="Freeform 42"/>
            <p:cNvSpPr>
              <a:spLocks/>
            </p:cNvSpPr>
            <p:nvPr/>
          </p:nvSpPr>
          <p:spPr bwMode="auto">
            <a:xfrm>
              <a:off x="607" y="339"/>
              <a:ext cx="61" cy="130"/>
            </a:xfrm>
            <a:custGeom>
              <a:avLst/>
              <a:gdLst>
                <a:gd name="T0" fmla="*/ 0 w 61"/>
                <a:gd name="T1" fmla="*/ 0 h 130"/>
                <a:gd name="T2" fmla="*/ 61 w 61"/>
                <a:gd name="T3" fmla="*/ 0 h 130"/>
                <a:gd name="T4" fmla="*/ 61 w 61"/>
                <a:gd name="T5" fmla="*/ 32 h 130"/>
                <a:gd name="T6" fmla="*/ 31 w 61"/>
                <a:gd name="T7" fmla="*/ 32 h 130"/>
                <a:gd name="T8" fmla="*/ 31 w 61"/>
                <a:gd name="T9" fmla="*/ 130 h 130"/>
                <a:gd name="T10" fmla="*/ 0 w 61"/>
                <a:gd name="T11" fmla="*/ 130 h 130"/>
                <a:gd name="T12" fmla="*/ 0 w 61"/>
                <a:gd name="T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0">
                  <a:moveTo>
                    <a:pt x="0" y="0"/>
                  </a:moveTo>
                  <a:lnTo>
                    <a:pt x="61" y="0"/>
                  </a:lnTo>
                  <a:lnTo>
                    <a:pt x="61" y="32"/>
                  </a:lnTo>
                  <a:lnTo>
                    <a:pt x="31" y="32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0" name="Freeform 43"/>
            <p:cNvSpPr>
              <a:spLocks/>
            </p:cNvSpPr>
            <p:nvPr/>
          </p:nvSpPr>
          <p:spPr bwMode="auto">
            <a:xfrm>
              <a:off x="607" y="339"/>
              <a:ext cx="61" cy="130"/>
            </a:xfrm>
            <a:custGeom>
              <a:avLst/>
              <a:gdLst>
                <a:gd name="T0" fmla="*/ 0 w 61"/>
                <a:gd name="T1" fmla="*/ 0 h 130"/>
                <a:gd name="T2" fmla="*/ 61 w 61"/>
                <a:gd name="T3" fmla="*/ 0 h 130"/>
                <a:gd name="T4" fmla="*/ 61 w 61"/>
                <a:gd name="T5" fmla="*/ 32 h 130"/>
                <a:gd name="T6" fmla="*/ 31 w 61"/>
                <a:gd name="T7" fmla="*/ 32 h 130"/>
                <a:gd name="T8" fmla="*/ 31 w 61"/>
                <a:gd name="T9" fmla="*/ 130 h 130"/>
                <a:gd name="T10" fmla="*/ 0 w 61"/>
                <a:gd name="T11" fmla="*/ 130 h 130"/>
                <a:gd name="T12" fmla="*/ 0 w 61"/>
                <a:gd name="T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0">
                  <a:moveTo>
                    <a:pt x="0" y="0"/>
                  </a:moveTo>
                  <a:lnTo>
                    <a:pt x="61" y="0"/>
                  </a:lnTo>
                  <a:lnTo>
                    <a:pt x="61" y="32"/>
                  </a:lnTo>
                  <a:lnTo>
                    <a:pt x="31" y="32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1" name="Freeform 44"/>
            <p:cNvSpPr>
              <a:spLocks/>
            </p:cNvSpPr>
            <p:nvPr/>
          </p:nvSpPr>
          <p:spPr bwMode="auto">
            <a:xfrm>
              <a:off x="1143" y="339"/>
              <a:ext cx="96" cy="130"/>
            </a:xfrm>
            <a:custGeom>
              <a:avLst/>
              <a:gdLst>
                <a:gd name="T0" fmla="*/ 0 w 96"/>
                <a:gd name="T1" fmla="*/ 0 h 130"/>
                <a:gd name="T2" fmla="*/ 24 w 96"/>
                <a:gd name="T3" fmla="*/ 0 h 130"/>
                <a:gd name="T4" fmla="*/ 48 w 96"/>
                <a:gd name="T5" fmla="*/ 30 h 130"/>
                <a:gd name="T6" fmla="*/ 70 w 96"/>
                <a:gd name="T7" fmla="*/ 0 h 130"/>
                <a:gd name="T8" fmla="*/ 96 w 96"/>
                <a:gd name="T9" fmla="*/ 0 h 130"/>
                <a:gd name="T10" fmla="*/ 96 w 96"/>
                <a:gd name="T11" fmla="*/ 130 h 130"/>
                <a:gd name="T12" fmla="*/ 65 w 96"/>
                <a:gd name="T13" fmla="*/ 130 h 130"/>
                <a:gd name="T14" fmla="*/ 65 w 96"/>
                <a:gd name="T15" fmla="*/ 50 h 130"/>
                <a:gd name="T16" fmla="*/ 48 w 96"/>
                <a:gd name="T17" fmla="*/ 74 h 130"/>
                <a:gd name="T18" fmla="*/ 28 w 96"/>
                <a:gd name="T19" fmla="*/ 50 h 130"/>
                <a:gd name="T20" fmla="*/ 28 w 96"/>
                <a:gd name="T21" fmla="*/ 130 h 130"/>
                <a:gd name="T22" fmla="*/ 0 w 96"/>
                <a:gd name="T23" fmla="*/ 130 h 130"/>
                <a:gd name="T24" fmla="*/ 0 w 96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130">
                  <a:moveTo>
                    <a:pt x="0" y="0"/>
                  </a:moveTo>
                  <a:lnTo>
                    <a:pt x="24" y="0"/>
                  </a:lnTo>
                  <a:lnTo>
                    <a:pt x="48" y="30"/>
                  </a:lnTo>
                  <a:lnTo>
                    <a:pt x="70" y="0"/>
                  </a:lnTo>
                  <a:lnTo>
                    <a:pt x="96" y="0"/>
                  </a:lnTo>
                  <a:lnTo>
                    <a:pt x="96" y="130"/>
                  </a:lnTo>
                  <a:lnTo>
                    <a:pt x="65" y="130"/>
                  </a:lnTo>
                  <a:lnTo>
                    <a:pt x="65" y="50"/>
                  </a:lnTo>
                  <a:lnTo>
                    <a:pt x="48" y="74"/>
                  </a:lnTo>
                  <a:lnTo>
                    <a:pt x="28" y="50"/>
                  </a:lnTo>
                  <a:lnTo>
                    <a:pt x="28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2" name="Freeform 45"/>
            <p:cNvSpPr>
              <a:spLocks/>
            </p:cNvSpPr>
            <p:nvPr/>
          </p:nvSpPr>
          <p:spPr bwMode="auto">
            <a:xfrm>
              <a:off x="1143" y="339"/>
              <a:ext cx="96" cy="130"/>
            </a:xfrm>
            <a:custGeom>
              <a:avLst/>
              <a:gdLst>
                <a:gd name="T0" fmla="*/ 0 w 96"/>
                <a:gd name="T1" fmla="*/ 0 h 130"/>
                <a:gd name="T2" fmla="*/ 24 w 96"/>
                <a:gd name="T3" fmla="*/ 0 h 130"/>
                <a:gd name="T4" fmla="*/ 48 w 96"/>
                <a:gd name="T5" fmla="*/ 30 h 130"/>
                <a:gd name="T6" fmla="*/ 70 w 96"/>
                <a:gd name="T7" fmla="*/ 0 h 130"/>
                <a:gd name="T8" fmla="*/ 96 w 96"/>
                <a:gd name="T9" fmla="*/ 0 h 130"/>
                <a:gd name="T10" fmla="*/ 96 w 96"/>
                <a:gd name="T11" fmla="*/ 130 h 130"/>
                <a:gd name="T12" fmla="*/ 65 w 96"/>
                <a:gd name="T13" fmla="*/ 130 h 130"/>
                <a:gd name="T14" fmla="*/ 65 w 96"/>
                <a:gd name="T15" fmla="*/ 50 h 130"/>
                <a:gd name="T16" fmla="*/ 48 w 96"/>
                <a:gd name="T17" fmla="*/ 74 h 130"/>
                <a:gd name="T18" fmla="*/ 28 w 96"/>
                <a:gd name="T19" fmla="*/ 50 h 130"/>
                <a:gd name="T20" fmla="*/ 28 w 96"/>
                <a:gd name="T21" fmla="*/ 130 h 130"/>
                <a:gd name="T22" fmla="*/ 0 w 96"/>
                <a:gd name="T23" fmla="*/ 130 h 130"/>
                <a:gd name="T24" fmla="*/ 0 w 96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130">
                  <a:moveTo>
                    <a:pt x="0" y="0"/>
                  </a:moveTo>
                  <a:lnTo>
                    <a:pt x="24" y="0"/>
                  </a:lnTo>
                  <a:lnTo>
                    <a:pt x="48" y="30"/>
                  </a:lnTo>
                  <a:lnTo>
                    <a:pt x="70" y="0"/>
                  </a:lnTo>
                  <a:lnTo>
                    <a:pt x="96" y="0"/>
                  </a:lnTo>
                  <a:lnTo>
                    <a:pt x="96" y="130"/>
                  </a:lnTo>
                  <a:lnTo>
                    <a:pt x="65" y="130"/>
                  </a:lnTo>
                  <a:lnTo>
                    <a:pt x="65" y="50"/>
                  </a:lnTo>
                  <a:lnTo>
                    <a:pt x="48" y="74"/>
                  </a:lnTo>
                  <a:lnTo>
                    <a:pt x="28" y="50"/>
                  </a:lnTo>
                  <a:lnTo>
                    <a:pt x="28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3" name="Freeform 46"/>
            <p:cNvSpPr>
              <a:spLocks noEditPoints="1"/>
            </p:cNvSpPr>
            <p:nvPr/>
          </p:nvSpPr>
          <p:spPr bwMode="auto">
            <a:xfrm>
              <a:off x="1340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6 w 90"/>
                <a:gd name="T5" fmla="*/ 107 h 130"/>
                <a:gd name="T6" fmla="*/ 56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4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  <a:gd name="T18" fmla="*/ 45 w 90"/>
                <a:gd name="T19" fmla="*/ 40 h 130"/>
                <a:gd name="T20" fmla="*/ 52 w 90"/>
                <a:gd name="T21" fmla="*/ 78 h 130"/>
                <a:gd name="T22" fmla="*/ 40 w 90"/>
                <a:gd name="T23" fmla="*/ 78 h 130"/>
                <a:gd name="T24" fmla="*/ 45 w 90"/>
                <a:gd name="T25" fmla="*/ 4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6" y="107"/>
                  </a:lnTo>
                  <a:lnTo>
                    <a:pt x="56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4" y="0"/>
                  </a:lnTo>
                  <a:lnTo>
                    <a:pt x="26" y="0"/>
                  </a:lnTo>
                  <a:lnTo>
                    <a:pt x="0" y="130"/>
                  </a:lnTo>
                  <a:close/>
                  <a:moveTo>
                    <a:pt x="45" y="40"/>
                  </a:moveTo>
                  <a:lnTo>
                    <a:pt x="52" y="78"/>
                  </a:lnTo>
                  <a:lnTo>
                    <a:pt x="40" y="78"/>
                  </a:lnTo>
                  <a:lnTo>
                    <a:pt x="45" y="4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4" name="Freeform 47"/>
            <p:cNvSpPr>
              <a:spLocks/>
            </p:cNvSpPr>
            <p:nvPr/>
          </p:nvSpPr>
          <p:spPr bwMode="auto">
            <a:xfrm>
              <a:off x="1340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6 w 90"/>
                <a:gd name="T5" fmla="*/ 107 h 130"/>
                <a:gd name="T6" fmla="*/ 56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4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6" y="107"/>
                  </a:lnTo>
                  <a:lnTo>
                    <a:pt x="56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4" y="0"/>
                  </a:lnTo>
                  <a:lnTo>
                    <a:pt x="26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5" name="Freeform 48"/>
            <p:cNvSpPr>
              <a:spLocks/>
            </p:cNvSpPr>
            <p:nvPr/>
          </p:nvSpPr>
          <p:spPr bwMode="auto">
            <a:xfrm>
              <a:off x="1380" y="379"/>
              <a:ext cx="12" cy="38"/>
            </a:xfrm>
            <a:custGeom>
              <a:avLst/>
              <a:gdLst>
                <a:gd name="T0" fmla="*/ 5 w 12"/>
                <a:gd name="T1" fmla="*/ 0 h 38"/>
                <a:gd name="T2" fmla="*/ 12 w 12"/>
                <a:gd name="T3" fmla="*/ 38 h 38"/>
                <a:gd name="T4" fmla="*/ 0 w 12"/>
                <a:gd name="T5" fmla="*/ 38 h 38"/>
                <a:gd name="T6" fmla="*/ 5 w 12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8">
                  <a:moveTo>
                    <a:pt x="5" y="0"/>
                  </a:moveTo>
                  <a:lnTo>
                    <a:pt x="12" y="38"/>
                  </a:lnTo>
                  <a:lnTo>
                    <a:pt x="0" y="3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6" name="Freeform 49"/>
            <p:cNvSpPr>
              <a:spLocks/>
            </p:cNvSpPr>
            <p:nvPr/>
          </p:nvSpPr>
          <p:spPr bwMode="auto">
            <a:xfrm>
              <a:off x="604" y="502"/>
              <a:ext cx="50" cy="81"/>
            </a:xfrm>
            <a:custGeom>
              <a:avLst/>
              <a:gdLst>
                <a:gd name="T0" fmla="*/ 16 w 50"/>
                <a:gd name="T1" fmla="*/ 0 h 81"/>
                <a:gd name="T2" fmla="*/ 24 w 50"/>
                <a:gd name="T3" fmla="*/ 31 h 81"/>
                <a:gd name="T4" fmla="*/ 24 w 50"/>
                <a:gd name="T5" fmla="*/ 31 h 81"/>
                <a:gd name="T6" fmla="*/ 26 w 50"/>
                <a:gd name="T7" fmla="*/ 44 h 81"/>
                <a:gd name="T8" fmla="*/ 28 w 50"/>
                <a:gd name="T9" fmla="*/ 44 h 81"/>
                <a:gd name="T10" fmla="*/ 28 w 50"/>
                <a:gd name="T11" fmla="*/ 44 h 81"/>
                <a:gd name="T12" fmla="*/ 29 w 50"/>
                <a:gd name="T13" fmla="*/ 29 h 81"/>
                <a:gd name="T14" fmla="*/ 34 w 50"/>
                <a:gd name="T15" fmla="*/ 0 h 81"/>
                <a:gd name="T16" fmla="*/ 50 w 50"/>
                <a:gd name="T17" fmla="*/ 0 h 81"/>
                <a:gd name="T18" fmla="*/ 39 w 50"/>
                <a:gd name="T19" fmla="*/ 42 h 81"/>
                <a:gd name="T20" fmla="*/ 39 w 50"/>
                <a:gd name="T21" fmla="*/ 42 h 81"/>
                <a:gd name="T22" fmla="*/ 34 w 50"/>
                <a:gd name="T23" fmla="*/ 58 h 81"/>
                <a:gd name="T24" fmla="*/ 28 w 50"/>
                <a:gd name="T25" fmla="*/ 71 h 81"/>
                <a:gd name="T26" fmla="*/ 28 w 50"/>
                <a:gd name="T27" fmla="*/ 71 h 81"/>
                <a:gd name="T28" fmla="*/ 24 w 50"/>
                <a:gd name="T29" fmla="*/ 74 h 81"/>
                <a:gd name="T30" fmla="*/ 21 w 50"/>
                <a:gd name="T31" fmla="*/ 79 h 81"/>
                <a:gd name="T32" fmla="*/ 16 w 50"/>
                <a:gd name="T33" fmla="*/ 81 h 81"/>
                <a:gd name="T34" fmla="*/ 11 w 50"/>
                <a:gd name="T35" fmla="*/ 81 h 81"/>
                <a:gd name="T36" fmla="*/ 11 w 50"/>
                <a:gd name="T37" fmla="*/ 81 h 81"/>
                <a:gd name="T38" fmla="*/ 5 w 50"/>
                <a:gd name="T39" fmla="*/ 81 h 81"/>
                <a:gd name="T40" fmla="*/ 7 w 50"/>
                <a:gd name="T41" fmla="*/ 68 h 81"/>
                <a:gd name="T42" fmla="*/ 7 w 50"/>
                <a:gd name="T43" fmla="*/ 68 h 81"/>
                <a:gd name="T44" fmla="*/ 10 w 50"/>
                <a:gd name="T45" fmla="*/ 68 h 81"/>
                <a:gd name="T46" fmla="*/ 10 w 50"/>
                <a:gd name="T47" fmla="*/ 68 h 81"/>
                <a:gd name="T48" fmla="*/ 13 w 50"/>
                <a:gd name="T49" fmla="*/ 68 h 81"/>
                <a:gd name="T50" fmla="*/ 15 w 50"/>
                <a:gd name="T51" fmla="*/ 66 h 81"/>
                <a:gd name="T52" fmla="*/ 18 w 50"/>
                <a:gd name="T53" fmla="*/ 60 h 81"/>
                <a:gd name="T54" fmla="*/ 18 w 50"/>
                <a:gd name="T55" fmla="*/ 60 h 81"/>
                <a:gd name="T56" fmla="*/ 18 w 50"/>
                <a:gd name="T57" fmla="*/ 55 h 81"/>
                <a:gd name="T58" fmla="*/ 0 w 50"/>
                <a:gd name="T59" fmla="*/ 0 h 81"/>
                <a:gd name="T60" fmla="*/ 16 w 50"/>
                <a:gd name="T6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81">
                  <a:moveTo>
                    <a:pt x="16" y="0"/>
                  </a:moveTo>
                  <a:lnTo>
                    <a:pt x="24" y="31"/>
                  </a:lnTo>
                  <a:lnTo>
                    <a:pt x="24" y="31"/>
                  </a:lnTo>
                  <a:lnTo>
                    <a:pt x="26" y="44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9" y="29"/>
                  </a:lnTo>
                  <a:lnTo>
                    <a:pt x="34" y="0"/>
                  </a:lnTo>
                  <a:lnTo>
                    <a:pt x="50" y="0"/>
                  </a:lnTo>
                  <a:lnTo>
                    <a:pt x="39" y="42"/>
                  </a:lnTo>
                  <a:lnTo>
                    <a:pt x="39" y="42"/>
                  </a:lnTo>
                  <a:lnTo>
                    <a:pt x="34" y="58"/>
                  </a:lnTo>
                  <a:lnTo>
                    <a:pt x="28" y="71"/>
                  </a:lnTo>
                  <a:lnTo>
                    <a:pt x="28" y="71"/>
                  </a:lnTo>
                  <a:lnTo>
                    <a:pt x="24" y="74"/>
                  </a:lnTo>
                  <a:lnTo>
                    <a:pt x="21" y="79"/>
                  </a:lnTo>
                  <a:lnTo>
                    <a:pt x="16" y="81"/>
                  </a:lnTo>
                  <a:lnTo>
                    <a:pt x="11" y="81"/>
                  </a:lnTo>
                  <a:lnTo>
                    <a:pt x="11" y="81"/>
                  </a:lnTo>
                  <a:lnTo>
                    <a:pt x="5" y="81"/>
                  </a:lnTo>
                  <a:lnTo>
                    <a:pt x="7" y="68"/>
                  </a:lnTo>
                  <a:lnTo>
                    <a:pt x="7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5"/>
                  </a:lnTo>
                  <a:lnTo>
                    <a:pt x="0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7" name="Freeform 50"/>
            <p:cNvSpPr>
              <a:spLocks/>
            </p:cNvSpPr>
            <p:nvPr/>
          </p:nvSpPr>
          <p:spPr bwMode="auto">
            <a:xfrm>
              <a:off x="659" y="502"/>
              <a:ext cx="46" cy="79"/>
            </a:xfrm>
            <a:custGeom>
              <a:avLst/>
              <a:gdLst>
                <a:gd name="T0" fmla="*/ 46 w 46"/>
                <a:gd name="T1" fmla="*/ 0 h 79"/>
                <a:gd name="T2" fmla="*/ 46 w 46"/>
                <a:gd name="T3" fmla="*/ 79 h 79"/>
                <a:gd name="T4" fmla="*/ 32 w 46"/>
                <a:gd name="T5" fmla="*/ 79 h 79"/>
                <a:gd name="T6" fmla="*/ 32 w 46"/>
                <a:gd name="T7" fmla="*/ 13 h 79"/>
                <a:gd name="T8" fmla="*/ 16 w 46"/>
                <a:gd name="T9" fmla="*/ 13 h 79"/>
                <a:gd name="T10" fmla="*/ 16 w 46"/>
                <a:gd name="T11" fmla="*/ 79 h 79"/>
                <a:gd name="T12" fmla="*/ 0 w 46"/>
                <a:gd name="T13" fmla="*/ 79 h 79"/>
                <a:gd name="T14" fmla="*/ 0 w 46"/>
                <a:gd name="T15" fmla="*/ 0 h 79"/>
                <a:gd name="T16" fmla="*/ 46 w 46"/>
                <a:gd name="T1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79">
                  <a:moveTo>
                    <a:pt x="46" y="0"/>
                  </a:moveTo>
                  <a:lnTo>
                    <a:pt x="46" y="79"/>
                  </a:lnTo>
                  <a:lnTo>
                    <a:pt x="32" y="79"/>
                  </a:lnTo>
                  <a:lnTo>
                    <a:pt x="32" y="13"/>
                  </a:lnTo>
                  <a:lnTo>
                    <a:pt x="16" y="13"/>
                  </a:lnTo>
                  <a:lnTo>
                    <a:pt x="16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8" name="Freeform 51"/>
            <p:cNvSpPr>
              <a:spLocks noEditPoints="1"/>
            </p:cNvSpPr>
            <p:nvPr/>
          </p:nvSpPr>
          <p:spPr bwMode="auto">
            <a:xfrm>
              <a:off x="720" y="501"/>
              <a:ext cx="45" cy="80"/>
            </a:xfrm>
            <a:custGeom>
              <a:avLst/>
              <a:gdLst>
                <a:gd name="T0" fmla="*/ 0 w 45"/>
                <a:gd name="T1" fmla="*/ 1 h 80"/>
                <a:gd name="T2" fmla="*/ 0 w 45"/>
                <a:gd name="T3" fmla="*/ 1 h 80"/>
                <a:gd name="T4" fmla="*/ 16 w 45"/>
                <a:gd name="T5" fmla="*/ 0 h 80"/>
                <a:gd name="T6" fmla="*/ 16 w 45"/>
                <a:gd name="T7" fmla="*/ 0 h 80"/>
                <a:gd name="T8" fmla="*/ 29 w 45"/>
                <a:gd name="T9" fmla="*/ 1 h 80"/>
                <a:gd name="T10" fmla="*/ 34 w 45"/>
                <a:gd name="T11" fmla="*/ 3 h 80"/>
                <a:gd name="T12" fmla="*/ 38 w 45"/>
                <a:gd name="T13" fmla="*/ 6 h 80"/>
                <a:gd name="T14" fmla="*/ 38 w 45"/>
                <a:gd name="T15" fmla="*/ 6 h 80"/>
                <a:gd name="T16" fmla="*/ 40 w 45"/>
                <a:gd name="T17" fmla="*/ 9 h 80"/>
                <a:gd name="T18" fmla="*/ 43 w 45"/>
                <a:gd name="T19" fmla="*/ 14 h 80"/>
                <a:gd name="T20" fmla="*/ 45 w 45"/>
                <a:gd name="T21" fmla="*/ 24 h 80"/>
                <a:gd name="T22" fmla="*/ 45 w 45"/>
                <a:gd name="T23" fmla="*/ 24 h 80"/>
                <a:gd name="T24" fmla="*/ 45 w 45"/>
                <a:gd name="T25" fmla="*/ 30 h 80"/>
                <a:gd name="T26" fmla="*/ 43 w 45"/>
                <a:gd name="T27" fmla="*/ 35 h 80"/>
                <a:gd name="T28" fmla="*/ 40 w 45"/>
                <a:gd name="T29" fmla="*/ 40 h 80"/>
                <a:gd name="T30" fmla="*/ 38 w 45"/>
                <a:gd name="T31" fmla="*/ 43 h 80"/>
                <a:gd name="T32" fmla="*/ 38 w 45"/>
                <a:gd name="T33" fmla="*/ 43 h 80"/>
                <a:gd name="T34" fmla="*/ 34 w 45"/>
                <a:gd name="T35" fmla="*/ 46 h 80"/>
                <a:gd name="T36" fmla="*/ 29 w 45"/>
                <a:gd name="T37" fmla="*/ 49 h 80"/>
                <a:gd name="T38" fmla="*/ 19 w 45"/>
                <a:gd name="T39" fmla="*/ 51 h 80"/>
                <a:gd name="T40" fmla="*/ 19 w 45"/>
                <a:gd name="T41" fmla="*/ 51 h 80"/>
                <a:gd name="T42" fmla="*/ 16 w 45"/>
                <a:gd name="T43" fmla="*/ 51 h 80"/>
                <a:gd name="T44" fmla="*/ 16 w 45"/>
                <a:gd name="T45" fmla="*/ 80 h 80"/>
                <a:gd name="T46" fmla="*/ 0 w 45"/>
                <a:gd name="T47" fmla="*/ 80 h 80"/>
                <a:gd name="T48" fmla="*/ 0 w 45"/>
                <a:gd name="T49" fmla="*/ 1 h 80"/>
                <a:gd name="T50" fmla="*/ 16 w 45"/>
                <a:gd name="T51" fmla="*/ 38 h 80"/>
                <a:gd name="T52" fmla="*/ 16 w 45"/>
                <a:gd name="T53" fmla="*/ 38 h 80"/>
                <a:gd name="T54" fmla="*/ 18 w 45"/>
                <a:gd name="T55" fmla="*/ 38 h 80"/>
                <a:gd name="T56" fmla="*/ 18 w 45"/>
                <a:gd name="T57" fmla="*/ 38 h 80"/>
                <a:gd name="T58" fmla="*/ 22 w 45"/>
                <a:gd name="T59" fmla="*/ 37 h 80"/>
                <a:gd name="T60" fmla="*/ 27 w 45"/>
                <a:gd name="T61" fmla="*/ 35 h 80"/>
                <a:gd name="T62" fmla="*/ 29 w 45"/>
                <a:gd name="T63" fmla="*/ 30 h 80"/>
                <a:gd name="T64" fmla="*/ 29 w 45"/>
                <a:gd name="T65" fmla="*/ 25 h 80"/>
                <a:gd name="T66" fmla="*/ 29 w 45"/>
                <a:gd name="T67" fmla="*/ 25 h 80"/>
                <a:gd name="T68" fmla="*/ 29 w 45"/>
                <a:gd name="T69" fmla="*/ 21 h 80"/>
                <a:gd name="T70" fmla="*/ 27 w 45"/>
                <a:gd name="T71" fmla="*/ 16 h 80"/>
                <a:gd name="T72" fmla="*/ 24 w 45"/>
                <a:gd name="T73" fmla="*/ 14 h 80"/>
                <a:gd name="T74" fmla="*/ 19 w 45"/>
                <a:gd name="T75" fmla="*/ 13 h 80"/>
                <a:gd name="T76" fmla="*/ 19 w 45"/>
                <a:gd name="T77" fmla="*/ 13 h 80"/>
                <a:gd name="T78" fmla="*/ 16 w 45"/>
                <a:gd name="T79" fmla="*/ 14 h 80"/>
                <a:gd name="T80" fmla="*/ 16 w 45"/>
                <a:gd name="T81" fmla="*/ 3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5" h="80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0" y="9"/>
                  </a:lnTo>
                  <a:lnTo>
                    <a:pt x="43" y="1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30"/>
                  </a:lnTo>
                  <a:lnTo>
                    <a:pt x="43" y="35"/>
                  </a:lnTo>
                  <a:lnTo>
                    <a:pt x="40" y="40"/>
                  </a:lnTo>
                  <a:lnTo>
                    <a:pt x="38" y="43"/>
                  </a:lnTo>
                  <a:lnTo>
                    <a:pt x="38" y="43"/>
                  </a:lnTo>
                  <a:lnTo>
                    <a:pt x="34" y="46"/>
                  </a:lnTo>
                  <a:lnTo>
                    <a:pt x="29" y="49"/>
                  </a:lnTo>
                  <a:lnTo>
                    <a:pt x="19" y="51"/>
                  </a:lnTo>
                  <a:lnTo>
                    <a:pt x="19" y="51"/>
                  </a:lnTo>
                  <a:lnTo>
                    <a:pt x="16" y="51"/>
                  </a:lnTo>
                  <a:lnTo>
                    <a:pt x="16" y="80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8"/>
                  </a:moveTo>
                  <a:lnTo>
                    <a:pt x="16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2" y="37"/>
                  </a:lnTo>
                  <a:lnTo>
                    <a:pt x="27" y="35"/>
                  </a:lnTo>
                  <a:lnTo>
                    <a:pt x="29" y="30"/>
                  </a:lnTo>
                  <a:lnTo>
                    <a:pt x="29" y="25"/>
                  </a:lnTo>
                  <a:lnTo>
                    <a:pt x="29" y="25"/>
                  </a:lnTo>
                  <a:lnTo>
                    <a:pt x="29" y="21"/>
                  </a:lnTo>
                  <a:lnTo>
                    <a:pt x="27" y="16"/>
                  </a:lnTo>
                  <a:lnTo>
                    <a:pt x="24" y="14"/>
                  </a:lnTo>
                  <a:lnTo>
                    <a:pt x="19" y="13"/>
                  </a:lnTo>
                  <a:lnTo>
                    <a:pt x="19" y="13"/>
                  </a:lnTo>
                  <a:lnTo>
                    <a:pt x="16" y="14"/>
                  </a:lnTo>
                  <a:lnTo>
                    <a:pt x="16" y="3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9" name="Freeform 52"/>
            <p:cNvSpPr>
              <a:spLocks noEditPoints="1"/>
            </p:cNvSpPr>
            <p:nvPr/>
          </p:nvSpPr>
          <p:spPr bwMode="auto">
            <a:xfrm>
              <a:off x="763" y="502"/>
              <a:ext cx="52" cy="79"/>
            </a:xfrm>
            <a:custGeom>
              <a:avLst/>
              <a:gdLst>
                <a:gd name="T0" fmla="*/ 18 w 52"/>
                <a:gd name="T1" fmla="*/ 61 h 79"/>
                <a:gd name="T2" fmla="*/ 15 w 52"/>
                <a:gd name="T3" fmla="*/ 79 h 79"/>
                <a:gd name="T4" fmla="*/ 0 w 52"/>
                <a:gd name="T5" fmla="*/ 79 h 79"/>
                <a:gd name="T6" fmla="*/ 18 w 52"/>
                <a:gd name="T7" fmla="*/ 0 h 79"/>
                <a:gd name="T8" fmla="*/ 36 w 52"/>
                <a:gd name="T9" fmla="*/ 0 h 79"/>
                <a:gd name="T10" fmla="*/ 52 w 52"/>
                <a:gd name="T11" fmla="*/ 79 h 79"/>
                <a:gd name="T12" fmla="*/ 36 w 52"/>
                <a:gd name="T13" fmla="*/ 79 h 79"/>
                <a:gd name="T14" fmla="*/ 32 w 52"/>
                <a:gd name="T15" fmla="*/ 61 h 79"/>
                <a:gd name="T16" fmla="*/ 18 w 52"/>
                <a:gd name="T17" fmla="*/ 61 h 79"/>
                <a:gd name="T18" fmla="*/ 31 w 52"/>
                <a:gd name="T19" fmla="*/ 48 h 79"/>
                <a:gd name="T20" fmla="*/ 29 w 52"/>
                <a:gd name="T21" fmla="*/ 32 h 79"/>
                <a:gd name="T22" fmla="*/ 29 w 52"/>
                <a:gd name="T23" fmla="*/ 32 h 79"/>
                <a:gd name="T24" fmla="*/ 26 w 52"/>
                <a:gd name="T25" fmla="*/ 15 h 79"/>
                <a:gd name="T26" fmla="*/ 26 w 52"/>
                <a:gd name="T27" fmla="*/ 15 h 79"/>
                <a:gd name="T28" fmla="*/ 26 w 52"/>
                <a:gd name="T29" fmla="*/ 15 h 79"/>
                <a:gd name="T30" fmla="*/ 23 w 52"/>
                <a:gd name="T31" fmla="*/ 32 h 79"/>
                <a:gd name="T32" fmla="*/ 20 w 52"/>
                <a:gd name="T33" fmla="*/ 48 h 79"/>
                <a:gd name="T34" fmla="*/ 31 w 52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79">
                  <a:moveTo>
                    <a:pt x="18" y="61"/>
                  </a:moveTo>
                  <a:lnTo>
                    <a:pt x="15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6" y="0"/>
                  </a:lnTo>
                  <a:lnTo>
                    <a:pt x="52" y="79"/>
                  </a:lnTo>
                  <a:lnTo>
                    <a:pt x="36" y="79"/>
                  </a:lnTo>
                  <a:lnTo>
                    <a:pt x="32" y="61"/>
                  </a:lnTo>
                  <a:lnTo>
                    <a:pt x="18" y="61"/>
                  </a:lnTo>
                  <a:close/>
                  <a:moveTo>
                    <a:pt x="31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32"/>
                  </a:lnTo>
                  <a:lnTo>
                    <a:pt x="20" y="48"/>
                  </a:lnTo>
                  <a:lnTo>
                    <a:pt x="31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0" name="Freeform 53"/>
            <p:cNvSpPr>
              <a:spLocks noEditPoints="1"/>
            </p:cNvSpPr>
            <p:nvPr/>
          </p:nvSpPr>
          <p:spPr bwMode="auto">
            <a:xfrm>
              <a:off x="823" y="501"/>
              <a:ext cx="46" cy="82"/>
            </a:xfrm>
            <a:custGeom>
              <a:avLst/>
              <a:gdLst>
                <a:gd name="T0" fmla="*/ 0 w 46"/>
                <a:gd name="T1" fmla="*/ 1 h 82"/>
                <a:gd name="T2" fmla="*/ 17 w 46"/>
                <a:gd name="T3" fmla="*/ 0 h 82"/>
                <a:gd name="T4" fmla="*/ 29 w 46"/>
                <a:gd name="T5" fmla="*/ 1 h 82"/>
                <a:gd name="T6" fmla="*/ 38 w 46"/>
                <a:gd name="T7" fmla="*/ 6 h 82"/>
                <a:gd name="T8" fmla="*/ 42 w 46"/>
                <a:gd name="T9" fmla="*/ 9 h 82"/>
                <a:gd name="T10" fmla="*/ 45 w 46"/>
                <a:gd name="T11" fmla="*/ 21 h 82"/>
                <a:gd name="T12" fmla="*/ 43 w 46"/>
                <a:gd name="T13" fmla="*/ 25 h 82"/>
                <a:gd name="T14" fmla="*/ 38 w 46"/>
                <a:gd name="T15" fmla="*/ 35 h 82"/>
                <a:gd name="T16" fmla="*/ 33 w 46"/>
                <a:gd name="T17" fmla="*/ 38 h 82"/>
                <a:gd name="T18" fmla="*/ 38 w 46"/>
                <a:gd name="T19" fmla="*/ 41 h 82"/>
                <a:gd name="T20" fmla="*/ 46 w 46"/>
                <a:gd name="T21" fmla="*/ 51 h 82"/>
                <a:gd name="T22" fmla="*/ 46 w 46"/>
                <a:gd name="T23" fmla="*/ 58 h 82"/>
                <a:gd name="T24" fmla="*/ 42 w 46"/>
                <a:gd name="T25" fmla="*/ 74 h 82"/>
                <a:gd name="T26" fmla="*/ 37 w 46"/>
                <a:gd name="T27" fmla="*/ 77 h 82"/>
                <a:gd name="T28" fmla="*/ 24 w 46"/>
                <a:gd name="T29" fmla="*/ 80 h 82"/>
                <a:gd name="T30" fmla="*/ 14 w 46"/>
                <a:gd name="T31" fmla="*/ 82 h 82"/>
                <a:gd name="T32" fmla="*/ 0 w 46"/>
                <a:gd name="T33" fmla="*/ 1 h 82"/>
                <a:gd name="T34" fmla="*/ 19 w 46"/>
                <a:gd name="T35" fmla="*/ 33 h 82"/>
                <a:gd name="T36" fmla="*/ 22 w 46"/>
                <a:gd name="T37" fmla="*/ 32 h 82"/>
                <a:gd name="T38" fmla="*/ 29 w 46"/>
                <a:gd name="T39" fmla="*/ 27 h 82"/>
                <a:gd name="T40" fmla="*/ 29 w 46"/>
                <a:gd name="T41" fmla="*/ 22 h 82"/>
                <a:gd name="T42" fmla="*/ 27 w 46"/>
                <a:gd name="T43" fmla="*/ 14 h 82"/>
                <a:gd name="T44" fmla="*/ 21 w 46"/>
                <a:gd name="T45" fmla="*/ 13 h 82"/>
                <a:gd name="T46" fmla="*/ 16 w 46"/>
                <a:gd name="T47" fmla="*/ 13 h 82"/>
                <a:gd name="T48" fmla="*/ 16 w 46"/>
                <a:gd name="T49" fmla="*/ 69 h 82"/>
                <a:gd name="T50" fmla="*/ 19 w 46"/>
                <a:gd name="T51" fmla="*/ 69 h 82"/>
                <a:gd name="T52" fmla="*/ 24 w 46"/>
                <a:gd name="T53" fmla="*/ 69 h 82"/>
                <a:gd name="T54" fmla="*/ 30 w 46"/>
                <a:gd name="T55" fmla="*/ 62 h 82"/>
                <a:gd name="T56" fmla="*/ 30 w 46"/>
                <a:gd name="T57" fmla="*/ 58 h 82"/>
                <a:gd name="T58" fmla="*/ 27 w 46"/>
                <a:gd name="T59" fmla="*/ 48 h 82"/>
                <a:gd name="T60" fmla="*/ 19 w 46"/>
                <a:gd name="T61" fmla="*/ 45 h 82"/>
                <a:gd name="T62" fmla="*/ 16 w 46"/>
                <a:gd name="T63" fmla="*/ 6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" h="82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9" y="1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2" y="9"/>
                  </a:lnTo>
                  <a:lnTo>
                    <a:pt x="43" y="13"/>
                  </a:lnTo>
                  <a:lnTo>
                    <a:pt x="45" y="21"/>
                  </a:lnTo>
                  <a:lnTo>
                    <a:pt x="45" y="21"/>
                  </a:lnTo>
                  <a:lnTo>
                    <a:pt x="43" y="25"/>
                  </a:lnTo>
                  <a:lnTo>
                    <a:pt x="42" y="30"/>
                  </a:lnTo>
                  <a:lnTo>
                    <a:pt x="38" y="35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8" y="41"/>
                  </a:lnTo>
                  <a:lnTo>
                    <a:pt x="43" y="46"/>
                  </a:lnTo>
                  <a:lnTo>
                    <a:pt x="46" y="51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5" y="66"/>
                  </a:lnTo>
                  <a:lnTo>
                    <a:pt x="42" y="74"/>
                  </a:lnTo>
                  <a:lnTo>
                    <a:pt x="42" y="74"/>
                  </a:lnTo>
                  <a:lnTo>
                    <a:pt x="37" y="77"/>
                  </a:lnTo>
                  <a:lnTo>
                    <a:pt x="32" y="78"/>
                  </a:lnTo>
                  <a:lnTo>
                    <a:pt x="24" y="80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3"/>
                  </a:moveTo>
                  <a:lnTo>
                    <a:pt x="19" y="33"/>
                  </a:lnTo>
                  <a:lnTo>
                    <a:pt x="19" y="33"/>
                  </a:lnTo>
                  <a:lnTo>
                    <a:pt x="22" y="32"/>
                  </a:lnTo>
                  <a:lnTo>
                    <a:pt x="25" y="30"/>
                  </a:lnTo>
                  <a:lnTo>
                    <a:pt x="29" y="27"/>
                  </a:lnTo>
                  <a:lnTo>
                    <a:pt x="29" y="22"/>
                  </a:lnTo>
                  <a:lnTo>
                    <a:pt x="29" y="22"/>
                  </a:lnTo>
                  <a:lnTo>
                    <a:pt x="29" y="17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21" y="13"/>
                  </a:lnTo>
                  <a:lnTo>
                    <a:pt x="21" y="13"/>
                  </a:lnTo>
                  <a:lnTo>
                    <a:pt x="16" y="13"/>
                  </a:lnTo>
                  <a:lnTo>
                    <a:pt x="16" y="33"/>
                  </a:lnTo>
                  <a:close/>
                  <a:moveTo>
                    <a:pt x="16" y="69"/>
                  </a:moveTo>
                  <a:lnTo>
                    <a:pt x="16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24" y="69"/>
                  </a:lnTo>
                  <a:lnTo>
                    <a:pt x="27" y="66"/>
                  </a:lnTo>
                  <a:lnTo>
                    <a:pt x="30" y="62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30" y="51"/>
                  </a:lnTo>
                  <a:lnTo>
                    <a:pt x="27" y="48"/>
                  </a:lnTo>
                  <a:lnTo>
                    <a:pt x="24" y="46"/>
                  </a:lnTo>
                  <a:lnTo>
                    <a:pt x="19" y="45"/>
                  </a:lnTo>
                  <a:lnTo>
                    <a:pt x="16" y="45"/>
                  </a:lnTo>
                  <a:lnTo>
                    <a:pt x="16" y="6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1" name="Freeform 54"/>
            <p:cNvSpPr>
              <a:spLocks/>
            </p:cNvSpPr>
            <p:nvPr/>
          </p:nvSpPr>
          <p:spPr bwMode="auto">
            <a:xfrm>
              <a:off x="873" y="502"/>
              <a:ext cx="53" cy="81"/>
            </a:xfrm>
            <a:custGeom>
              <a:avLst/>
              <a:gdLst>
                <a:gd name="T0" fmla="*/ 53 w 53"/>
                <a:gd name="T1" fmla="*/ 0 h 81"/>
                <a:gd name="T2" fmla="*/ 53 w 53"/>
                <a:gd name="T3" fmla="*/ 79 h 81"/>
                <a:gd name="T4" fmla="*/ 37 w 53"/>
                <a:gd name="T5" fmla="*/ 79 h 81"/>
                <a:gd name="T6" fmla="*/ 37 w 53"/>
                <a:gd name="T7" fmla="*/ 13 h 81"/>
                <a:gd name="T8" fmla="*/ 25 w 53"/>
                <a:gd name="T9" fmla="*/ 13 h 81"/>
                <a:gd name="T10" fmla="*/ 25 w 53"/>
                <a:gd name="T11" fmla="*/ 34 h 81"/>
                <a:gd name="T12" fmla="*/ 25 w 53"/>
                <a:gd name="T13" fmla="*/ 34 h 81"/>
                <a:gd name="T14" fmla="*/ 25 w 53"/>
                <a:gd name="T15" fmla="*/ 47 h 81"/>
                <a:gd name="T16" fmla="*/ 24 w 53"/>
                <a:gd name="T17" fmla="*/ 60 h 81"/>
                <a:gd name="T18" fmla="*/ 20 w 53"/>
                <a:gd name="T19" fmla="*/ 69 h 81"/>
                <a:gd name="T20" fmla="*/ 17 w 53"/>
                <a:gd name="T21" fmla="*/ 74 h 81"/>
                <a:gd name="T22" fmla="*/ 14 w 53"/>
                <a:gd name="T23" fmla="*/ 77 h 81"/>
                <a:gd name="T24" fmla="*/ 14 w 53"/>
                <a:gd name="T25" fmla="*/ 77 h 81"/>
                <a:gd name="T26" fmla="*/ 9 w 53"/>
                <a:gd name="T27" fmla="*/ 79 h 81"/>
                <a:gd name="T28" fmla="*/ 3 w 53"/>
                <a:gd name="T29" fmla="*/ 81 h 81"/>
                <a:gd name="T30" fmla="*/ 0 w 53"/>
                <a:gd name="T31" fmla="*/ 68 h 81"/>
                <a:gd name="T32" fmla="*/ 0 w 53"/>
                <a:gd name="T33" fmla="*/ 68 h 81"/>
                <a:gd name="T34" fmla="*/ 6 w 53"/>
                <a:gd name="T35" fmla="*/ 65 h 81"/>
                <a:gd name="T36" fmla="*/ 6 w 53"/>
                <a:gd name="T37" fmla="*/ 65 h 81"/>
                <a:gd name="T38" fmla="*/ 8 w 53"/>
                <a:gd name="T39" fmla="*/ 60 h 81"/>
                <a:gd name="T40" fmla="*/ 11 w 53"/>
                <a:gd name="T41" fmla="*/ 55 h 81"/>
                <a:gd name="T42" fmla="*/ 11 w 53"/>
                <a:gd name="T43" fmla="*/ 36 h 81"/>
                <a:gd name="T44" fmla="*/ 11 w 53"/>
                <a:gd name="T45" fmla="*/ 0 h 81"/>
                <a:gd name="T46" fmla="*/ 53 w 53"/>
                <a:gd name="T4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" h="81">
                  <a:moveTo>
                    <a:pt x="53" y="0"/>
                  </a:moveTo>
                  <a:lnTo>
                    <a:pt x="53" y="79"/>
                  </a:lnTo>
                  <a:lnTo>
                    <a:pt x="37" y="79"/>
                  </a:lnTo>
                  <a:lnTo>
                    <a:pt x="37" y="13"/>
                  </a:lnTo>
                  <a:lnTo>
                    <a:pt x="25" y="13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5" y="47"/>
                  </a:lnTo>
                  <a:lnTo>
                    <a:pt x="24" y="60"/>
                  </a:lnTo>
                  <a:lnTo>
                    <a:pt x="20" y="69"/>
                  </a:lnTo>
                  <a:lnTo>
                    <a:pt x="17" y="7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9" y="79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6" y="65"/>
                  </a:lnTo>
                  <a:lnTo>
                    <a:pt x="6" y="65"/>
                  </a:lnTo>
                  <a:lnTo>
                    <a:pt x="8" y="60"/>
                  </a:lnTo>
                  <a:lnTo>
                    <a:pt x="11" y="55"/>
                  </a:lnTo>
                  <a:lnTo>
                    <a:pt x="11" y="36"/>
                  </a:lnTo>
                  <a:lnTo>
                    <a:pt x="11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2" name="Freeform 55"/>
            <p:cNvSpPr>
              <a:spLocks/>
            </p:cNvSpPr>
            <p:nvPr/>
          </p:nvSpPr>
          <p:spPr bwMode="auto">
            <a:xfrm>
              <a:off x="940" y="502"/>
              <a:ext cx="35" cy="79"/>
            </a:xfrm>
            <a:custGeom>
              <a:avLst/>
              <a:gdLst>
                <a:gd name="T0" fmla="*/ 34 w 35"/>
                <a:gd name="T1" fmla="*/ 44 h 79"/>
                <a:gd name="T2" fmla="*/ 15 w 35"/>
                <a:gd name="T3" fmla="*/ 44 h 79"/>
                <a:gd name="T4" fmla="*/ 15 w 35"/>
                <a:gd name="T5" fmla="*/ 66 h 79"/>
                <a:gd name="T6" fmla="*/ 35 w 35"/>
                <a:gd name="T7" fmla="*/ 66 h 79"/>
                <a:gd name="T8" fmla="*/ 35 w 35"/>
                <a:gd name="T9" fmla="*/ 79 h 79"/>
                <a:gd name="T10" fmla="*/ 0 w 35"/>
                <a:gd name="T11" fmla="*/ 79 h 79"/>
                <a:gd name="T12" fmla="*/ 0 w 35"/>
                <a:gd name="T13" fmla="*/ 0 h 79"/>
                <a:gd name="T14" fmla="*/ 34 w 35"/>
                <a:gd name="T15" fmla="*/ 0 h 79"/>
                <a:gd name="T16" fmla="*/ 34 w 35"/>
                <a:gd name="T17" fmla="*/ 13 h 79"/>
                <a:gd name="T18" fmla="*/ 15 w 35"/>
                <a:gd name="T19" fmla="*/ 13 h 79"/>
                <a:gd name="T20" fmla="*/ 15 w 35"/>
                <a:gd name="T21" fmla="*/ 31 h 79"/>
                <a:gd name="T22" fmla="*/ 34 w 35"/>
                <a:gd name="T23" fmla="*/ 31 h 79"/>
                <a:gd name="T24" fmla="*/ 34 w 35"/>
                <a:gd name="T25" fmla="*/ 4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79">
                  <a:moveTo>
                    <a:pt x="34" y="44"/>
                  </a:moveTo>
                  <a:lnTo>
                    <a:pt x="15" y="44"/>
                  </a:lnTo>
                  <a:lnTo>
                    <a:pt x="15" y="66"/>
                  </a:lnTo>
                  <a:lnTo>
                    <a:pt x="35" y="66"/>
                  </a:lnTo>
                  <a:lnTo>
                    <a:pt x="3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13"/>
                  </a:lnTo>
                  <a:lnTo>
                    <a:pt x="15" y="13"/>
                  </a:lnTo>
                  <a:lnTo>
                    <a:pt x="15" y="31"/>
                  </a:lnTo>
                  <a:lnTo>
                    <a:pt x="34" y="31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3" name="Freeform 56"/>
            <p:cNvSpPr>
              <a:spLocks/>
            </p:cNvSpPr>
            <p:nvPr/>
          </p:nvSpPr>
          <p:spPr bwMode="auto">
            <a:xfrm>
              <a:off x="987" y="502"/>
              <a:ext cx="46" cy="79"/>
            </a:xfrm>
            <a:custGeom>
              <a:avLst/>
              <a:gdLst>
                <a:gd name="T0" fmla="*/ 16 w 46"/>
                <a:gd name="T1" fmla="*/ 0 h 79"/>
                <a:gd name="T2" fmla="*/ 16 w 46"/>
                <a:gd name="T3" fmla="*/ 31 h 79"/>
                <a:gd name="T4" fmla="*/ 32 w 46"/>
                <a:gd name="T5" fmla="*/ 31 h 79"/>
                <a:gd name="T6" fmla="*/ 32 w 46"/>
                <a:gd name="T7" fmla="*/ 0 h 79"/>
                <a:gd name="T8" fmla="*/ 46 w 46"/>
                <a:gd name="T9" fmla="*/ 0 h 79"/>
                <a:gd name="T10" fmla="*/ 46 w 46"/>
                <a:gd name="T11" fmla="*/ 79 h 79"/>
                <a:gd name="T12" fmla="*/ 32 w 46"/>
                <a:gd name="T13" fmla="*/ 79 h 79"/>
                <a:gd name="T14" fmla="*/ 32 w 46"/>
                <a:gd name="T15" fmla="*/ 47 h 79"/>
                <a:gd name="T16" fmla="*/ 16 w 46"/>
                <a:gd name="T17" fmla="*/ 47 h 79"/>
                <a:gd name="T18" fmla="*/ 16 w 46"/>
                <a:gd name="T19" fmla="*/ 79 h 79"/>
                <a:gd name="T20" fmla="*/ 0 w 46"/>
                <a:gd name="T21" fmla="*/ 79 h 79"/>
                <a:gd name="T22" fmla="*/ 0 w 46"/>
                <a:gd name="T23" fmla="*/ 0 h 79"/>
                <a:gd name="T24" fmla="*/ 16 w 46"/>
                <a:gd name="T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79">
                  <a:moveTo>
                    <a:pt x="16" y="0"/>
                  </a:moveTo>
                  <a:lnTo>
                    <a:pt x="16" y="31"/>
                  </a:lnTo>
                  <a:lnTo>
                    <a:pt x="32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2" y="79"/>
                  </a:lnTo>
                  <a:lnTo>
                    <a:pt x="32" y="47"/>
                  </a:lnTo>
                  <a:lnTo>
                    <a:pt x="16" y="47"/>
                  </a:lnTo>
                  <a:lnTo>
                    <a:pt x="16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4" name="Freeform 57"/>
            <p:cNvSpPr>
              <a:spLocks/>
            </p:cNvSpPr>
            <p:nvPr/>
          </p:nvSpPr>
          <p:spPr bwMode="auto">
            <a:xfrm>
              <a:off x="1048" y="502"/>
              <a:ext cx="46" cy="79"/>
            </a:xfrm>
            <a:custGeom>
              <a:avLst/>
              <a:gdLst>
                <a:gd name="T0" fmla="*/ 14 w 46"/>
                <a:gd name="T1" fmla="*/ 0 h 79"/>
                <a:gd name="T2" fmla="*/ 14 w 46"/>
                <a:gd name="T3" fmla="*/ 18 h 79"/>
                <a:gd name="T4" fmla="*/ 14 w 46"/>
                <a:gd name="T5" fmla="*/ 18 h 79"/>
                <a:gd name="T6" fmla="*/ 13 w 46"/>
                <a:gd name="T7" fmla="*/ 53 h 79"/>
                <a:gd name="T8" fmla="*/ 13 w 46"/>
                <a:gd name="T9" fmla="*/ 53 h 79"/>
                <a:gd name="T10" fmla="*/ 13 w 46"/>
                <a:gd name="T11" fmla="*/ 53 h 79"/>
                <a:gd name="T12" fmla="*/ 21 w 46"/>
                <a:gd name="T13" fmla="*/ 31 h 79"/>
                <a:gd name="T14" fmla="*/ 32 w 46"/>
                <a:gd name="T15" fmla="*/ 0 h 79"/>
                <a:gd name="T16" fmla="*/ 46 w 46"/>
                <a:gd name="T17" fmla="*/ 0 h 79"/>
                <a:gd name="T18" fmla="*/ 46 w 46"/>
                <a:gd name="T19" fmla="*/ 79 h 79"/>
                <a:gd name="T20" fmla="*/ 33 w 46"/>
                <a:gd name="T21" fmla="*/ 79 h 79"/>
                <a:gd name="T22" fmla="*/ 33 w 46"/>
                <a:gd name="T23" fmla="*/ 61 h 79"/>
                <a:gd name="T24" fmla="*/ 33 w 46"/>
                <a:gd name="T25" fmla="*/ 61 h 79"/>
                <a:gd name="T26" fmla="*/ 33 w 46"/>
                <a:gd name="T27" fmla="*/ 26 h 79"/>
                <a:gd name="T28" fmla="*/ 33 w 46"/>
                <a:gd name="T29" fmla="*/ 26 h 79"/>
                <a:gd name="T30" fmla="*/ 33 w 46"/>
                <a:gd name="T31" fmla="*/ 26 h 79"/>
                <a:gd name="T32" fmla="*/ 25 w 46"/>
                <a:gd name="T33" fmla="*/ 48 h 79"/>
                <a:gd name="T34" fmla="*/ 14 w 46"/>
                <a:gd name="T35" fmla="*/ 79 h 79"/>
                <a:gd name="T36" fmla="*/ 0 w 46"/>
                <a:gd name="T37" fmla="*/ 79 h 79"/>
                <a:gd name="T38" fmla="*/ 0 w 46"/>
                <a:gd name="T39" fmla="*/ 0 h 79"/>
                <a:gd name="T40" fmla="*/ 14 w 46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79">
                  <a:moveTo>
                    <a:pt x="14" y="0"/>
                  </a:moveTo>
                  <a:lnTo>
                    <a:pt x="14" y="18"/>
                  </a:lnTo>
                  <a:lnTo>
                    <a:pt x="14" y="18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21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25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5" name="Freeform 58"/>
            <p:cNvSpPr>
              <a:spLocks/>
            </p:cNvSpPr>
            <p:nvPr/>
          </p:nvSpPr>
          <p:spPr bwMode="auto">
            <a:xfrm>
              <a:off x="1109" y="502"/>
              <a:ext cx="35" cy="79"/>
            </a:xfrm>
            <a:custGeom>
              <a:avLst/>
              <a:gdLst>
                <a:gd name="T0" fmla="*/ 34 w 35"/>
                <a:gd name="T1" fmla="*/ 44 h 79"/>
                <a:gd name="T2" fmla="*/ 16 w 35"/>
                <a:gd name="T3" fmla="*/ 44 h 79"/>
                <a:gd name="T4" fmla="*/ 16 w 35"/>
                <a:gd name="T5" fmla="*/ 66 h 79"/>
                <a:gd name="T6" fmla="*/ 35 w 35"/>
                <a:gd name="T7" fmla="*/ 66 h 79"/>
                <a:gd name="T8" fmla="*/ 35 w 35"/>
                <a:gd name="T9" fmla="*/ 79 h 79"/>
                <a:gd name="T10" fmla="*/ 0 w 35"/>
                <a:gd name="T11" fmla="*/ 79 h 79"/>
                <a:gd name="T12" fmla="*/ 0 w 35"/>
                <a:gd name="T13" fmla="*/ 0 h 79"/>
                <a:gd name="T14" fmla="*/ 35 w 35"/>
                <a:gd name="T15" fmla="*/ 0 h 79"/>
                <a:gd name="T16" fmla="*/ 35 w 35"/>
                <a:gd name="T17" fmla="*/ 13 h 79"/>
                <a:gd name="T18" fmla="*/ 16 w 35"/>
                <a:gd name="T19" fmla="*/ 13 h 79"/>
                <a:gd name="T20" fmla="*/ 16 w 35"/>
                <a:gd name="T21" fmla="*/ 31 h 79"/>
                <a:gd name="T22" fmla="*/ 34 w 35"/>
                <a:gd name="T23" fmla="*/ 31 h 79"/>
                <a:gd name="T24" fmla="*/ 34 w 35"/>
                <a:gd name="T25" fmla="*/ 4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79">
                  <a:moveTo>
                    <a:pt x="34" y="44"/>
                  </a:moveTo>
                  <a:lnTo>
                    <a:pt x="16" y="44"/>
                  </a:lnTo>
                  <a:lnTo>
                    <a:pt x="16" y="66"/>
                  </a:lnTo>
                  <a:lnTo>
                    <a:pt x="35" y="66"/>
                  </a:lnTo>
                  <a:lnTo>
                    <a:pt x="3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35" y="0"/>
                  </a:lnTo>
                  <a:lnTo>
                    <a:pt x="35" y="13"/>
                  </a:lnTo>
                  <a:lnTo>
                    <a:pt x="16" y="13"/>
                  </a:lnTo>
                  <a:lnTo>
                    <a:pt x="16" y="31"/>
                  </a:lnTo>
                  <a:lnTo>
                    <a:pt x="34" y="31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6" name="Freeform 59"/>
            <p:cNvSpPr>
              <a:spLocks noEditPoints="1"/>
            </p:cNvSpPr>
            <p:nvPr/>
          </p:nvSpPr>
          <p:spPr bwMode="auto">
            <a:xfrm>
              <a:off x="1168" y="502"/>
              <a:ext cx="52" cy="79"/>
            </a:xfrm>
            <a:custGeom>
              <a:avLst/>
              <a:gdLst>
                <a:gd name="T0" fmla="*/ 19 w 52"/>
                <a:gd name="T1" fmla="*/ 61 h 79"/>
                <a:gd name="T2" fmla="*/ 15 w 52"/>
                <a:gd name="T3" fmla="*/ 79 h 79"/>
                <a:gd name="T4" fmla="*/ 0 w 52"/>
                <a:gd name="T5" fmla="*/ 79 h 79"/>
                <a:gd name="T6" fmla="*/ 18 w 52"/>
                <a:gd name="T7" fmla="*/ 0 h 79"/>
                <a:gd name="T8" fmla="*/ 36 w 52"/>
                <a:gd name="T9" fmla="*/ 0 h 79"/>
                <a:gd name="T10" fmla="*/ 52 w 52"/>
                <a:gd name="T11" fmla="*/ 79 h 79"/>
                <a:gd name="T12" fmla="*/ 37 w 52"/>
                <a:gd name="T13" fmla="*/ 79 h 79"/>
                <a:gd name="T14" fmla="*/ 34 w 52"/>
                <a:gd name="T15" fmla="*/ 61 h 79"/>
                <a:gd name="T16" fmla="*/ 19 w 52"/>
                <a:gd name="T17" fmla="*/ 61 h 79"/>
                <a:gd name="T18" fmla="*/ 32 w 52"/>
                <a:gd name="T19" fmla="*/ 48 h 79"/>
                <a:gd name="T20" fmla="*/ 29 w 52"/>
                <a:gd name="T21" fmla="*/ 32 h 79"/>
                <a:gd name="T22" fmla="*/ 29 w 52"/>
                <a:gd name="T23" fmla="*/ 32 h 79"/>
                <a:gd name="T24" fmla="*/ 26 w 52"/>
                <a:gd name="T25" fmla="*/ 15 h 79"/>
                <a:gd name="T26" fmla="*/ 26 w 52"/>
                <a:gd name="T27" fmla="*/ 15 h 79"/>
                <a:gd name="T28" fmla="*/ 26 w 52"/>
                <a:gd name="T29" fmla="*/ 15 h 79"/>
                <a:gd name="T30" fmla="*/ 23 w 52"/>
                <a:gd name="T31" fmla="*/ 32 h 79"/>
                <a:gd name="T32" fmla="*/ 21 w 52"/>
                <a:gd name="T33" fmla="*/ 48 h 79"/>
                <a:gd name="T34" fmla="*/ 32 w 52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79">
                  <a:moveTo>
                    <a:pt x="19" y="61"/>
                  </a:moveTo>
                  <a:lnTo>
                    <a:pt x="15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6" y="0"/>
                  </a:lnTo>
                  <a:lnTo>
                    <a:pt x="52" y="79"/>
                  </a:lnTo>
                  <a:lnTo>
                    <a:pt x="37" y="79"/>
                  </a:lnTo>
                  <a:lnTo>
                    <a:pt x="34" y="61"/>
                  </a:lnTo>
                  <a:lnTo>
                    <a:pt x="19" y="61"/>
                  </a:lnTo>
                  <a:close/>
                  <a:moveTo>
                    <a:pt x="32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32"/>
                  </a:lnTo>
                  <a:lnTo>
                    <a:pt x="21" y="48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7" name="Freeform 60"/>
            <p:cNvSpPr>
              <a:spLocks/>
            </p:cNvSpPr>
            <p:nvPr/>
          </p:nvSpPr>
          <p:spPr bwMode="auto">
            <a:xfrm>
              <a:off x="1229" y="502"/>
              <a:ext cx="47" cy="79"/>
            </a:xfrm>
            <a:custGeom>
              <a:avLst/>
              <a:gdLst>
                <a:gd name="T0" fmla="*/ 15 w 47"/>
                <a:gd name="T1" fmla="*/ 0 h 79"/>
                <a:gd name="T2" fmla="*/ 15 w 47"/>
                <a:gd name="T3" fmla="*/ 34 h 79"/>
                <a:gd name="T4" fmla="*/ 16 w 47"/>
                <a:gd name="T5" fmla="*/ 34 h 79"/>
                <a:gd name="T6" fmla="*/ 29 w 47"/>
                <a:gd name="T7" fmla="*/ 0 h 79"/>
                <a:gd name="T8" fmla="*/ 45 w 47"/>
                <a:gd name="T9" fmla="*/ 0 h 79"/>
                <a:gd name="T10" fmla="*/ 28 w 47"/>
                <a:gd name="T11" fmla="*/ 37 h 79"/>
                <a:gd name="T12" fmla="*/ 28 w 47"/>
                <a:gd name="T13" fmla="*/ 37 h 79"/>
                <a:gd name="T14" fmla="*/ 32 w 47"/>
                <a:gd name="T15" fmla="*/ 39 h 79"/>
                <a:gd name="T16" fmla="*/ 37 w 47"/>
                <a:gd name="T17" fmla="*/ 44 h 79"/>
                <a:gd name="T18" fmla="*/ 39 w 47"/>
                <a:gd name="T19" fmla="*/ 50 h 79"/>
                <a:gd name="T20" fmla="*/ 40 w 47"/>
                <a:gd name="T21" fmla="*/ 57 h 79"/>
                <a:gd name="T22" fmla="*/ 40 w 47"/>
                <a:gd name="T23" fmla="*/ 57 h 79"/>
                <a:gd name="T24" fmla="*/ 47 w 47"/>
                <a:gd name="T25" fmla="*/ 79 h 79"/>
                <a:gd name="T26" fmla="*/ 31 w 47"/>
                <a:gd name="T27" fmla="*/ 79 h 79"/>
                <a:gd name="T28" fmla="*/ 31 w 47"/>
                <a:gd name="T29" fmla="*/ 79 h 79"/>
                <a:gd name="T30" fmla="*/ 28 w 47"/>
                <a:gd name="T31" fmla="*/ 71 h 79"/>
                <a:gd name="T32" fmla="*/ 26 w 47"/>
                <a:gd name="T33" fmla="*/ 61 h 79"/>
                <a:gd name="T34" fmla="*/ 26 w 47"/>
                <a:gd name="T35" fmla="*/ 61 h 79"/>
                <a:gd name="T36" fmla="*/ 24 w 47"/>
                <a:gd name="T37" fmla="*/ 55 h 79"/>
                <a:gd name="T38" fmla="*/ 23 w 47"/>
                <a:gd name="T39" fmla="*/ 50 h 79"/>
                <a:gd name="T40" fmla="*/ 20 w 47"/>
                <a:gd name="T41" fmla="*/ 47 h 79"/>
                <a:gd name="T42" fmla="*/ 16 w 47"/>
                <a:gd name="T43" fmla="*/ 45 h 79"/>
                <a:gd name="T44" fmla="*/ 15 w 47"/>
                <a:gd name="T45" fmla="*/ 45 h 79"/>
                <a:gd name="T46" fmla="*/ 15 w 47"/>
                <a:gd name="T47" fmla="*/ 79 h 79"/>
                <a:gd name="T48" fmla="*/ 0 w 47"/>
                <a:gd name="T49" fmla="*/ 79 h 79"/>
                <a:gd name="T50" fmla="*/ 0 w 47"/>
                <a:gd name="T51" fmla="*/ 0 h 79"/>
                <a:gd name="T52" fmla="*/ 15 w 47"/>
                <a:gd name="T5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79">
                  <a:moveTo>
                    <a:pt x="15" y="0"/>
                  </a:moveTo>
                  <a:lnTo>
                    <a:pt x="15" y="34"/>
                  </a:lnTo>
                  <a:lnTo>
                    <a:pt x="16" y="34"/>
                  </a:lnTo>
                  <a:lnTo>
                    <a:pt x="29" y="0"/>
                  </a:lnTo>
                  <a:lnTo>
                    <a:pt x="45" y="0"/>
                  </a:lnTo>
                  <a:lnTo>
                    <a:pt x="28" y="37"/>
                  </a:lnTo>
                  <a:lnTo>
                    <a:pt x="28" y="37"/>
                  </a:lnTo>
                  <a:lnTo>
                    <a:pt x="32" y="39"/>
                  </a:lnTo>
                  <a:lnTo>
                    <a:pt x="37" y="44"/>
                  </a:lnTo>
                  <a:lnTo>
                    <a:pt x="39" y="50"/>
                  </a:lnTo>
                  <a:lnTo>
                    <a:pt x="40" y="57"/>
                  </a:lnTo>
                  <a:lnTo>
                    <a:pt x="40" y="57"/>
                  </a:lnTo>
                  <a:lnTo>
                    <a:pt x="47" y="79"/>
                  </a:lnTo>
                  <a:lnTo>
                    <a:pt x="31" y="79"/>
                  </a:lnTo>
                  <a:lnTo>
                    <a:pt x="31" y="79"/>
                  </a:lnTo>
                  <a:lnTo>
                    <a:pt x="28" y="71"/>
                  </a:lnTo>
                  <a:lnTo>
                    <a:pt x="26" y="61"/>
                  </a:lnTo>
                  <a:lnTo>
                    <a:pt x="26" y="61"/>
                  </a:lnTo>
                  <a:lnTo>
                    <a:pt x="24" y="55"/>
                  </a:lnTo>
                  <a:lnTo>
                    <a:pt x="23" y="50"/>
                  </a:lnTo>
                  <a:lnTo>
                    <a:pt x="20" y="47"/>
                  </a:lnTo>
                  <a:lnTo>
                    <a:pt x="16" y="45"/>
                  </a:lnTo>
                  <a:lnTo>
                    <a:pt x="15" y="45"/>
                  </a:lnTo>
                  <a:lnTo>
                    <a:pt x="1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8" name="Freeform 61"/>
            <p:cNvSpPr>
              <a:spLocks/>
            </p:cNvSpPr>
            <p:nvPr/>
          </p:nvSpPr>
          <p:spPr bwMode="auto">
            <a:xfrm>
              <a:off x="1279" y="502"/>
              <a:ext cx="43" cy="79"/>
            </a:xfrm>
            <a:custGeom>
              <a:avLst/>
              <a:gdLst>
                <a:gd name="T0" fmla="*/ 15 w 43"/>
                <a:gd name="T1" fmla="*/ 13 h 79"/>
                <a:gd name="T2" fmla="*/ 0 w 43"/>
                <a:gd name="T3" fmla="*/ 13 h 79"/>
                <a:gd name="T4" fmla="*/ 0 w 43"/>
                <a:gd name="T5" fmla="*/ 0 h 79"/>
                <a:gd name="T6" fmla="*/ 43 w 43"/>
                <a:gd name="T7" fmla="*/ 0 h 79"/>
                <a:gd name="T8" fmla="*/ 43 w 43"/>
                <a:gd name="T9" fmla="*/ 13 h 79"/>
                <a:gd name="T10" fmla="*/ 29 w 43"/>
                <a:gd name="T11" fmla="*/ 13 h 79"/>
                <a:gd name="T12" fmla="*/ 29 w 43"/>
                <a:gd name="T13" fmla="*/ 79 h 79"/>
                <a:gd name="T14" fmla="*/ 15 w 43"/>
                <a:gd name="T15" fmla="*/ 79 h 79"/>
                <a:gd name="T16" fmla="*/ 15 w 43"/>
                <a:gd name="T17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79">
                  <a:moveTo>
                    <a:pt x="15" y="13"/>
                  </a:moveTo>
                  <a:lnTo>
                    <a:pt x="0" y="13"/>
                  </a:lnTo>
                  <a:lnTo>
                    <a:pt x="0" y="0"/>
                  </a:lnTo>
                  <a:lnTo>
                    <a:pt x="43" y="0"/>
                  </a:lnTo>
                  <a:lnTo>
                    <a:pt x="43" y="13"/>
                  </a:lnTo>
                  <a:lnTo>
                    <a:pt x="29" y="13"/>
                  </a:lnTo>
                  <a:lnTo>
                    <a:pt x="29" y="79"/>
                  </a:lnTo>
                  <a:lnTo>
                    <a:pt x="15" y="79"/>
                  </a:lnTo>
                  <a:lnTo>
                    <a:pt x="15" y="13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>
              <a:off x="1331" y="502"/>
              <a:ext cx="48" cy="79"/>
            </a:xfrm>
            <a:custGeom>
              <a:avLst/>
              <a:gdLst>
                <a:gd name="T0" fmla="*/ 14 w 48"/>
                <a:gd name="T1" fmla="*/ 0 h 79"/>
                <a:gd name="T2" fmla="*/ 14 w 48"/>
                <a:gd name="T3" fmla="*/ 18 h 79"/>
                <a:gd name="T4" fmla="*/ 14 w 48"/>
                <a:gd name="T5" fmla="*/ 18 h 79"/>
                <a:gd name="T6" fmla="*/ 12 w 48"/>
                <a:gd name="T7" fmla="*/ 53 h 79"/>
                <a:gd name="T8" fmla="*/ 12 w 48"/>
                <a:gd name="T9" fmla="*/ 53 h 79"/>
                <a:gd name="T10" fmla="*/ 12 w 48"/>
                <a:gd name="T11" fmla="*/ 53 h 79"/>
                <a:gd name="T12" fmla="*/ 22 w 48"/>
                <a:gd name="T13" fmla="*/ 31 h 79"/>
                <a:gd name="T14" fmla="*/ 33 w 48"/>
                <a:gd name="T15" fmla="*/ 0 h 79"/>
                <a:gd name="T16" fmla="*/ 48 w 48"/>
                <a:gd name="T17" fmla="*/ 0 h 79"/>
                <a:gd name="T18" fmla="*/ 48 w 48"/>
                <a:gd name="T19" fmla="*/ 79 h 79"/>
                <a:gd name="T20" fmla="*/ 33 w 48"/>
                <a:gd name="T21" fmla="*/ 79 h 79"/>
                <a:gd name="T22" fmla="*/ 33 w 48"/>
                <a:gd name="T23" fmla="*/ 61 h 79"/>
                <a:gd name="T24" fmla="*/ 33 w 48"/>
                <a:gd name="T25" fmla="*/ 61 h 79"/>
                <a:gd name="T26" fmla="*/ 35 w 48"/>
                <a:gd name="T27" fmla="*/ 26 h 79"/>
                <a:gd name="T28" fmla="*/ 35 w 48"/>
                <a:gd name="T29" fmla="*/ 26 h 79"/>
                <a:gd name="T30" fmla="*/ 35 w 48"/>
                <a:gd name="T31" fmla="*/ 26 h 79"/>
                <a:gd name="T32" fmla="*/ 27 w 48"/>
                <a:gd name="T33" fmla="*/ 48 h 79"/>
                <a:gd name="T34" fmla="*/ 14 w 48"/>
                <a:gd name="T35" fmla="*/ 79 h 79"/>
                <a:gd name="T36" fmla="*/ 0 w 48"/>
                <a:gd name="T37" fmla="*/ 79 h 79"/>
                <a:gd name="T38" fmla="*/ 0 w 48"/>
                <a:gd name="T39" fmla="*/ 0 h 79"/>
                <a:gd name="T40" fmla="*/ 14 w 48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79">
                  <a:moveTo>
                    <a:pt x="14" y="0"/>
                  </a:moveTo>
                  <a:lnTo>
                    <a:pt x="14" y="18"/>
                  </a:lnTo>
                  <a:lnTo>
                    <a:pt x="14" y="18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22" y="31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48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27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0" name="Freeform 63"/>
            <p:cNvSpPr>
              <a:spLocks noEditPoints="1"/>
            </p:cNvSpPr>
            <p:nvPr/>
          </p:nvSpPr>
          <p:spPr bwMode="auto">
            <a:xfrm>
              <a:off x="1392" y="501"/>
              <a:ext cx="46" cy="82"/>
            </a:xfrm>
            <a:custGeom>
              <a:avLst/>
              <a:gdLst>
                <a:gd name="T0" fmla="*/ 0 w 46"/>
                <a:gd name="T1" fmla="*/ 1 h 82"/>
                <a:gd name="T2" fmla="*/ 17 w 46"/>
                <a:gd name="T3" fmla="*/ 0 h 82"/>
                <a:gd name="T4" fmla="*/ 28 w 46"/>
                <a:gd name="T5" fmla="*/ 1 h 82"/>
                <a:gd name="T6" fmla="*/ 38 w 46"/>
                <a:gd name="T7" fmla="*/ 6 h 82"/>
                <a:gd name="T8" fmla="*/ 41 w 46"/>
                <a:gd name="T9" fmla="*/ 9 h 82"/>
                <a:gd name="T10" fmla="*/ 45 w 46"/>
                <a:gd name="T11" fmla="*/ 21 h 82"/>
                <a:gd name="T12" fmla="*/ 43 w 46"/>
                <a:gd name="T13" fmla="*/ 25 h 82"/>
                <a:gd name="T14" fmla="*/ 38 w 46"/>
                <a:gd name="T15" fmla="*/ 35 h 82"/>
                <a:gd name="T16" fmla="*/ 33 w 46"/>
                <a:gd name="T17" fmla="*/ 38 h 82"/>
                <a:gd name="T18" fmla="*/ 38 w 46"/>
                <a:gd name="T19" fmla="*/ 41 h 82"/>
                <a:gd name="T20" fmla="*/ 46 w 46"/>
                <a:gd name="T21" fmla="*/ 51 h 82"/>
                <a:gd name="T22" fmla="*/ 46 w 46"/>
                <a:gd name="T23" fmla="*/ 58 h 82"/>
                <a:gd name="T24" fmla="*/ 41 w 46"/>
                <a:gd name="T25" fmla="*/ 74 h 82"/>
                <a:gd name="T26" fmla="*/ 37 w 46"/>
                <a:gd name="T27" fmla="*/ 77 h 82"/>
                <a:gd name="T28" fmla="*/ 24 w 46"/>
                <a:gd name="T29" fmla="*/ 80 h 82"/>
                <a:gd name="T30" fmla="*/ 14 w 46"/>
                <a:gd name="T31" fmla="*/ 82 h 82"/>
                <a:gd name="T32" fmla="*/ 0 w 46"/>
                <a:gd name="T33" fmla="*/ 1 h 82"/>
                <a:gd name="T34" fmla="*/ 19 w 46"/>
                <a:gd name="T35" fmla="*/ 33 h 82"/>
                <a:gd name="T36" fmla="*/ 22 w 46"/>
                <a:gd name="T37" fmla="*/ 32 h 82"/>
                <a:gd name="T38" fmla="*/ 28 w 46"/>
                <a:gd name="T39" fmla="*/ 27 h 82"/>
                <a:gd name="T40" fmla="*/ 28 w 46"/>
                <a:gd name="T41" fmla="*/ 22 h 82"/>
                <a:gd name="T42" fmla="*/ 27 w 46"/>
                <a:gd name="T43" fmla="*/ 14 h 82"/>
                <a:gd name="T44" fmla="*/ 20 w 46"/>
                <a:gd name="T45" fmla="*/ 13 h 82"/>
                <a:gd name="T46" fmla="*/ 16 w 46"/>
                <a:gd name="T47" fmla="*/ 13 h 82"/>
                <a:gd name="T48" fmla="*/ 16 w 46"/>
                <a:gd name="T49" fmla="*/ 69 h 82"/>
                <a:gd name="T50" fmla="*/ 19 w 46"/>
                <a:gd name="T51" fmla="*/ 69 h 82"/>
                <a:gd name="T52" fmla="*/ 24 w 46"/>
                <a:gd name="T53" fmla="*/ 69 h 82"/>
                <a:gd name="T54" fmla="*/ 30 w 46"/>
                <a:gd name="T55" fmla="*/ 62 h 82"/>
                <a:gd name="T56" fmla="*/ 30 w 46"/>
                <a:gd name="T57" fmla="*/ 58 h 82"/>
                <a:gd name="T58" fmla="*/ 27 w 46"/>
                <a:gd name="T59" fmla="*/ 48 h 82"/>
                <a:gd name="T60" fmla="*/ 19 w 46"/>
                <a:gd name="T61" fmla="*/ 45 h 82"/>
                <a:gd name="T62" fmla="*/ 16 w 46"/>
                <a:gd name="T63" fmla="*/ 6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" h="82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8" y="1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1" y="9"/>
                  </a:lnTo>
                  <a:lnTo>
                    <a:pt x="43" y="13"/>
                  </a:lnTo>
                  <a:lnTo>
                    <a:pt x="45" y="21"/>
                  </a:lnTo>
                  <a:lnTo>
                    <a:pt x="45" y="21"/>
                  </a:lnTo>
                  <a:lnTo>
                    <a:pt x="43" y="25"/>
                  </a:lnTo>
                  <a:lnTo>
                    <a:pt x="41" y="30"/>
                  </a:lnTo>
                  <a:lnTo>
                    <a:pt x="38" y="35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8" y="41"/>
                  </a:lnTo>
                  <a:lnTo>
                    <a:pt x="43" y="46"/>
                  </a:lnTo>
                  <a:lnTo>
                    <a:pt x="46" y="51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5" y="66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37" y="77"/>
                  </a:lnTo>
                  <a:lnTo>
                    <a:pt x="30" y="78"/>
                  </a:lnTo>
                  <a:lnTo>
                    <a:pt x="24" y="80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3"/>
                  </a:moveTo>
                  <a:lnTo>
                    <a:pt x="19" y="33"/>
                  </a:lnTo>
                  <a:lnTo>
                    <a:pt x="19" y="33"/>
                  </a:lnTo>
                  <a:lnTo>
                    <a:pt x="22" y="32"/>
                  </a:lnTo>
                  <a:lnTo>
                    <a:pt x="25" y="30"/>
                  </a:lnTo>
                  <a:lnTo>
                    <a:pt x="28" y="27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17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6" y="13"/>
                  </a:lnTo>
                  <a:lnTo>
                    <a:pt x="16" y="33"/>
                  </a:lnTo>
                  <a:close/>
                  <a:moveTo>
                    <a:pt x="16" y="69"/>
                  </a:moveTo>
                  <a:lnTo>
                    <a:pt x="16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24" y="69"/>
                  </a:lnTo>
                  <a:lnTo>
                    <a:pt x="27" y="66"/>
                  </a:lnTo>
                  <a:lnTo>
                    <a:pt x="30" y="62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30" y="51"/>
                  </a:lnTo>
                  <a:lnTo>
                    <a:pt x="27" y="48"/>
                  </a:lnTo>
                  <a:lnTo>
                    <a:pt x="24" y="46"/>
                  </a:lnTo>
                  <a:lnTo>
                    <a:pt x="19" y="45"/>
                  </a:lnTo>
                  <a:lnTo>
                    <a:pt x="16" y="45"/>
                  </a:lnTo>
                  <a:lnTo>
                    <a:pt x="16" y="6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1" name="Freeform 64"/>
            <p:cNvSpPr>
              <a:spLocks noEditPoints="1"/>
            </p:cNvSpPr>
            <p:nvPr/>
          </p:nvSpPr>
          <p:spPr bwMode="auto">
            <a:xfrm>
              <a:off x="1443" y="502"/>
              <a:ext cx="51" cy="79"/>
            </a:xfrm>
            <a:custGeom>
              <a:avLst/>
              <a:gdLst>
                <a:gd name="T0" fmla="*/ 19 w 51"/>
                <a:gd name="T1" fmla="*/ 61 h 79"/>
                <a:gd name="T2" fmla="*/ 16 w 51"/>
                <a:gd name="T3" fmla="*/ 79 h 79"/>
                <a:gd name="T4" fmla="*/ 0 w 51"/>
                <a:gd name="T5" fmla="*/ 79 h 79"/>
                <a:gd name="T6" fmla="*/ 18 w 51"/>
                <a:gd name="T7" fmla="*/ 0 h 79"/>
                <a:gd name="T8" fmla="*/ 37 w 51"/>
                <a:gd name="T9" fmla="*/ 0 h 79"/>
                <a:gd name="T10" fmla="*/ 51 w 51"/>
                <a:gd name="T11" fmla="*/ 79 h 79"/>
                <a:gd name="T12" fmla="*/ 37 w 51"/>
                <a:gd name="T13" fmla="*/ 79 h 79"/>
                <a:gd name="T14" fmla="*/ 34 w 51"/>
                <a:gd name="T15" fmla="*/ 61 h 79"/>
                <a:gd name="T16" fmla="*/ 19 w 51"/>
                <a:gd name="T17" fmla="*/ 61 h 79"/>
                <a:gd name="T18" fmla="*/ 32 w 51"/>
                <a:gd name="T19" fmla="*/ 48 h 79"/>
                <a:gd name="T20" fmla="*/ 29 w 51"/>
                <a:gd name="T21" fmla="*/ 32 h 79"/>
                <a:gd name="T22" fmla="*/ 29 w 51"/>
                <a:gd name="T23" fmla="*/ 32 h 79"/>
                <a:gd name="T24" fmla="*/ 27 w 51"/>
                <a:gd name="T25" fmla="*/ 15 h 79"/>
                <a:gd name="T26" fmla="*/ 26 w 51"/>
                <a:gd name="T27" fmla="*/ 15 h 79"/>
                <a:gd name="T28" fmla="*/ 26 w 51"/>
                <a:gd name="T29" fmla="*/ 15 h 79"/>
                <a:gd name="T30" fmla="*/ 24 w 51"/>
                <a:gd name="T31" fmla="*/ 32 h 79"/>
                <a:gd name="T32" fmla="*/ 21 w 51"/>
                <a:gd name="T33" fmla="*/ 48 h 79"/>
                <a:gd name="T34" fmla="*/ 32 w 51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79">
                  <a:moveTo>
                    <a:pt x="19" y="61"/>
                  </a:moveTo>
                  <a:lnTo>
                    <a:pt x="16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7" y="0"/>
                  </a:lnTo>
                  <a:lnTo>
                    <a:pt x="51" y="79"/>
                  </a:lnTo>
                  <a:lnTo>
                    <a:pt x="37" y="79"/>
                  </a:lnTo>
                  <a:lnTo>
                    <a:pt x="34" y="61"/>
                  </a:lnTo>
                  <a:lnTo>
                    <a:pt x="19" y="61"/>
                  </a:lnTo>
                  <a:close/>
                  <a:moveTo>
                    <a:pt x="32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4" y="32"/>
                  </a:lnTo>
                  <a:lnTo>
                    <a:pt x="21" y="48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2" name="Freeform 65"/>
            <p:cNvSpPr>
              <a:spLocks/>
            </p:cNvSpPr>
            <p:nvPr/>
          </p:nvSpPr>
          <p:spPr bwMode="auto">
            <a:xfrm>
              <a:off x="1501" y="502"/>
              <a:ext cx="67" cy="79"/>
            </a:xfrm>
            <a:custGeom>
              <a:avLst/>
              <a:gdLst>
                <a:gd name="T0" fmla="*/ 51 w 67"/>
                <a:gd name="T1" fmla="*/ 52 h 79"/>
                <a:gd name="T2" fmla="*/ 51 w 67"/>
                <a:gd name="T3" fmla="*/ 52 h 79"/>
                <a:gd name="T4" fmla="*/ 51 w 67"/>
                <a:gd name="T5" fmla="*/ 24 h 79"/>
                <a:gd name="T6" fmla="*/ 51 w 67"/>
                <a:gd name="T7" fmla="*/ 24 h 79"/>
                <a:gd name="T8" fmla="*/ 51 w 67"/>
                <a:gd name="T9" fmla="*/ 24 h 79"/>
                <a:gd name="T10" fmla="*/ 45 w 67"/>
                <a:gd name="T11" fmla="*/ 50 h 79"/>
                <a:gd name="T12" fmla="*/ 38 w 67"/>
                <a:gd name="T13" fmla="*/ 79 h 79"/>
                <a:gd name="T14" fmla="*/ 27 w 67"/>
                <a:gd name="T15" fmla="*/ 79 h 79"/>
                <a:gd name="T16" fmla="*/ 21 w 67"/>
                <a:gd name="T17" fmla="*/ 50 h 79"/>
                <a:gd name="T18" fmla="*/ 21 w 67"/>
                <a:gd name="T19" fmla="*/ 50 h 79"/>
                <a:gd name="T20" fmla="*/ 16 w 67"/>
                <a:gd name="T21" fmla="*/ 24 h 79"/>
                <a:gd name="T22" fmla="*/ 16 w 67"/>
                <a:gd name="T23" fmla="*/ 24 h 79"/>
                <a:gd name="T24" fmla="*/ 16 w 67"/>
                <a:gd name="T25" fmla="*/ 24 h 79"/>
                <a:gd name="T26" fmla="*/ 14 w 67"/>
                <a:gd name="T27" fmla="*/ 52 h 79"/>
                <a:gd name="T28" fmla="*/ 13 w 67"/>
                <a:gd name="T29" fmla="*/ 79 h 79"/>
                <a:gd name="T30" fmla="*/ 0 w 67"/>
                <a:gd name="T31" fmla="*/ 79 h 79"/>
                <a:gd name="T32" fmla="*/ 6 w 67"/>
                <a:gd name="T33" fmla="*/ 0 h 79"/>
                <a:gd name="T34" fmla="*/ 22 w 67"/>
                <a:gd name="T35" fmla="*/ 0 h 79"/>
                <a:gd name="T36" fmla="*/ 29 w 67"/>
                <a:gd name="T37" fmla="*/ 29 h 79"/>
                <a:gd name="T38" fmla="*/ 29 w 67"/>
                <a:gd name="T39" fmla="*/ 29 h 79"/>
                <a:gd name="T40" fmla="*/ 34 w 67"/>
                <a:gd name="T41" fmla="*/ 57 h 79"/>
                <a:gd name="T42" fmla="*/ 34 w 67"/>
                <a:gd name="T43" fmla="*/ 57 h 79"/>
                <a:gd name="T44" fmla="*/ 34 w 67"/>
                <a:gd name="T45" fmla="*/ 57 h 79"/>
                <a:gd name="T46" fmla="*/ 40 w 67"/>
                <a:gd name="T47" fmla="*/ 29 h 79"/>
                <a:gd name="T48" fmla="*/ 46 w 67"/>
                <a:gd name="T49" fmla="*/ 0 h 79"/>
                <a:gd name="T50" fmla="*/ 63 w 67"/>
                <a:gd name="T51" fmla="*/ 0 h 79"/>
                <a:gd name="T52" fmla="*/ 67 w 67"/>
                <a:gd name="T53" fmla="*/ 79 h 79"/>
                <a:gd name="T54" fmla="*/ 53 w 67"/>
                <a:gd name="T55" fmla="*/ 79 h 79"/>
                <a:gd name="T56" fmla="*/ 51 w 67"/>
                <a:gd name="T57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7" h="79">
                  <a:moveTo>
                    <a:pt x="51" y="52"/>
                  </a:moveTo>
                  <a:lnTo>
                    <a:pt x="51" y="52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45" y="50"/>
                  </a:lnTo>
                  <a:lnTo>
                    <a:pt x="38" y="79"/>
                  </a:lnTo>
                  <a:lnTo>
                    <a:pt x="27" y="79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4" y="52"/>
                  </a:lnTo>
                  <a:lnTo>
                    <a:pt x="13" y="79"/>
                  </a:lnTo>
                  <a:lnTo>
                    <a:pt x="0" y="79"/>
                  </a:lnTo>
                  <a:lnTo>
                    <a:pt x="6" y="0"/>
                  </a:lnTo>
                  <a:lnTo>
                    <a:pt x="22" y="0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40" y="29"/>
                  </a:lnTo>
                  <a:lnTo>
                    <a:pt x="46" y="0"/>
                  </a:lnTo>
                  <a:lnTo>
                    <a:pt x="63" y="0"/>
                  </a:lnTo>
                  <a:lnTo>
                    <a:pt x="67" y="79"/>
                  </a:lnTo>
                  <a:lnTo>
                    <a:pt x="53" y="79"/>
                  </a:lnTo>
                  <a:lnTo>
                    <a:pt x="51" y="52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3" name="Freeform 66"/>
            <p:cNvSpPr>
              <a:spLocks/>
            </p:cNvSpPr>
            <p:nvPr/>
          </p:nvSpPr>
          <p:spPr bwMode="auto">
            <a:xfrm>
              <a:off x="1580" y="502"/>
              <a:ext cx="46" cy="79"/>
            </a:xfrm>
            <a:custGeom>
              <a:avLst/>
              <a:gdLst>
                <a:gd name="T0" fmla="*/ 12 w 46"/>
                <a:gd name="T1" fmla="*/ 0 h 79"/>
                <a:gd name="T2" fmla="*/ 12 w 46"/>
                <a:gd name="T3" fmla="*/ 18 h 79"/>
                <a:gd name="T4" fmla="*/ 12 w 46"/>
                <a:gd name="T5" fmla="*/ 18 h 79"/>
                <a:gd name="T6" fmla="*/ 12 w 46"/>
                <a:gd name="T7" fmla="*/ 53 h 79"/>
                <a:gd name="T8" fmla="*/ 12 w 46"/>
                <a:gd name="T9" fmla="*/ 53 h 79"/>
                <a:gd name="T10" fmla="*/ 12 w 46"/>
                <a:gd name="T11" fmla="*/ 53 h 79"/>
                <a:gd name="T12" fmla="*/ 20 w 46"/>
                <a:gd name="T13" fmla="*/ 31 h 79"/>
                <a:gd name="T14" fmla="*/ 32 w 46"/>
                <a:gd name="T15" fmla="*/ 0 h 79"/>
                <a:gd name="T16" fmla="*/ 46 w 46"/>
                <a:gd name="T17" fmla="*/ 0 h 79"/>
                <a:gd name="T18" fmla="*/ 46 w 46"/>
                <a:gd name="T19" fmla="*/ 79 h 79"/>
                <a:gd name="T20" fmla="*/ 33 w 46"/>
                <a:gd name="T21" fmla="*/ 79 h 79"/>
                <a:gd name="T22" fmla="*/ 33 w 46"/>
                <a:gd name="T23" fmla="*/ 61 h 79"/>
                <a:gd name="T24" fmla="*/ 33 w 46"/>
                <a:gd name="T25" fmla="*/ 61 h 79"/>
                <a:gd name="T26" fmla="*/ 33 w 46"/>
                <a:gd name="T27" fmla="*/ 26 h 79"/>
                <a:gd name="T28" fmla="*/ 33 w 46"/>
                <a:gd name="T29" fmla="*/ 26 h 79"/>
                <a:gd name="T30" fmla="*/ 33 w 46"/>
                <a:gd name="T31" fmla="*/ 26 h 79"/>
                <a:gd name="T32" fmla="*/ 25 w 46"/>
                <a:gd name="T33" fmla="*/ 48 h 79"/>
                <a:gd name="T34" fmla="*/ 14 w 46"/>
                <a:gd name="T35" fmla="*/ 79 h 79"/>
                <a:gd name="T36" fmla="*/ 0 w 46"/>
                <a:gd name="T37" fmla="*/ 79 h 79"/>
                <a:gd name="T38" fmla="*/ 0 w 46"/>
                <a:gd name="T39" fmla="*/ 0 h 79"/>
                <a:gd name="T40" fmla="*/ 12 w 46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79">
                  <a:moveTo>
                    <a:pt x="12" y="0"/>
                  </a:moveTo>
                  <a:lnTo>
                    <a:pt x="12" y="18"/>
                  </a:lnTo>
                  <a:lnTo>
                    <a:pt x="12" y="18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20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25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cxnSp>
        <p:nvCxnSpPr>
          <p:cNvPr id="194" name="Прямая соединительная линия 193"/>
          <p:cNvCxnSpPr/>
          <p:nvPr/>
        </p:nvCxnSpPr>
        <p:spPr>
          <a:xfrm>
            <a:off x="273520" y="836712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273000" y="1268760"/>
            <a:ext cx="9359999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Прямоугольник 72"/>
          <p:cNvSpPr/>
          <p:nvPr/>
        </p:nvSpPr>
        <p:spPr>
          <a:xfrm>
            <a:off x="279686" y="839490"/>
            <a:ext cx="93533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spc="-10" dirty="0" smtClean="0">
                <a:solidFill>
                  <a:schemeClr val="bg1">
                    <a:lumMod val="65000"/>
                  </a:schemeClr>
                </a:solidFill>
              </a:rPr>
              <a:t>Восстановление российского рынка акций занимало в среднем 3-6 месяцев.</a:t>
            </a:r>
          </a:p>
          <a:p>
            <a:pPr algn="r"/>
            <a:r>
              <a:rPr lang="ru-RU" sz="1100" spc="-10" dirty="0" smtClean="0">
                <a:solidFill>
                  <a:schemeClr val="bg1">
                    <a:lumMod val="65000"/>
                  </a:schemeClr>
                </a:solidFill>
              </a:rPr>
              <a:t>Текущее падение рынка, составившее чуть более 50% от предыдущего максимума, оказалось менее значительным, чем в 1998 г. и 2008 г.</a:t>
            </a:r>
            <a:endParaRPr lang="en-US" sz="1100" spc="-1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230245" y="6366520"/>
            <a:ext cx="95015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solidFill>
                  <a:schemeClr val="bg1">
                    <a:lumMod val="65000"/>
                  </a:schemeClr>
                </a:solidFill>
              </a:rPr>
              <a:t>Источник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: </a:t>
            </a:r>
            <a:r>
              <a:rPr lang="ru-RU" sz="900" dirty="0" err="1" smtClean="0">
                <a:solidFill>
                  <a:schemeClr val="bg1">
                    <a:lumMod val="65000"/>
                  </a:schemeClr>
                </a:solidFill>
              </a:rPr>
              <a:t>МосБиржа</a:t>
            </a:r>
            <a:r>
              <a:rPr lang="en-US" sz="9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ru-RU" sz="900" dirty="0" smtClean="0">
                <a:solidFill>
                  <a:schemeClr val="bg1">
                    <a:lumMod val="65000"/>
                  </a:schemeClr>
                </a:solidFill>
              </a:rPr>
              <a:t>УК ГПБ</a:t>
            </a:r>
            <a:endParaRPr lang="ru-RU" sz="9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845" y="1268760"/>
            <a:ext cx="9361932" cy="504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79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Объект 16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174640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4" name="Слайд think-cell" r:id="rId5" imgW="286" imgH="286" progId="TCLayout.ActiveDocument.1">
                  <p:embed/>
                </p:oleObj>
              </mc:Choice>
              <mc:Fallback>
                <p:oleObj name="Слайд think-cell" r:id="rId5" imgW="286" imgH="28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58" y="1497582"/>
            <a:ext cx="9867597" cy="493848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82132" y="355303"/>
            <a:ext cx="7550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solidFill>
                  <a:srgbClr val="113D7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РЫНОК АКЦИЙ: </a:t>
            </a:r>
            <a:r>
              <a:rPr lang="ru-RU" sz="1600" dirty="0" smtClean="0">
                <a:solidFill>
                  <a:schemeClr val="accent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ОПЫТ ИРАНА</a:t>
            </a:r>
            <a:endParaRPr lang="ru-RU" sz="1600" dirty="0">
              <a:solidFill>
                <a:schemeClr val="accent1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cxnSp>
        <p:nvCxnSpPr>
          <p:cNvPr id="127" name="Прямая соединительная линия 126"/>
          <p:cNvCxnSpPr/>
          <p:nvPr/>
        </p:nvCxnSpPr>
        <p:spPr>
          <a:xfrm>
            <a:off x="273000" y="6597352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>
            <a:off x="273520" y="188640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102376" y="6533852"/>
            <a:ext cx="2530624" cy="365125"/>
          </a:xfrm>
        </p:spPr>
        <p:txBody>
          <a:bodyPr/>
          <a:lstStyle/>
          <a:p>
            <a:fld id="{B19B0651-EE4F-4900-A07F-96A6BFA9D0F0}" type="slidenum">
              <a:rPr lang="ru-RU" sz="1000">
                <a:solidFill>
                  <a:schemeClr val="bg1">
                    <a:lumMod val="65000"/>
                  </a:schemeClr>
                </a:solidFill>
              </a:rPr>
              <a:t>2</a:t>
            </a:fld>
            <a:endParaRPr lang="ru-RU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131" name="Group 4"/>
          <p:cNvGrpSpPr>
            <a:grpSpLocks noChangeAspect="1"/>
          </p:cNvGrpSpPr>
          <p:nvPr/>
        </p:nvGrpSpPr>
        <p:grpSpPr bwMode="auto">
          <a:xfrm>
            <a:off x="273000" y="330517"/>
            <a:ext cx="1809132" cy="373811"/>
            <a:chOff x="278" y="326"/>
            <a:chExt cx="1353" cy="279"/>
          </a:xfrm>
        </p:grpSpPr>
        <p:sp>
          <p:nvSpPr>
            <p:cNvPr id="132" name="AutoShape 5"/>
            <p:cNvSpPr>
              <a:spLocks noChangeAspect="1" noChangeArrowheads="1" noTextEdit="1"/>
            </p:cNvSpPr>
            <p:nvPr/>
          </p:nvSpPr>
          <p:spPr bwMode="auto">
            <a:xfrm>
              <a:off x="278" y="326"/>
              <a:ext cx="1353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3" name="Freeform 6"/>
            <p:cNvSpPr>
              <a:spLocks/>
            </p:cNvSpPr>
            <p:nvPr/>
          </p:nvSpPr>
          <p:spPr bwMode="auto">
            <a:xfrm>
              <a:off x="280" y="328"/>
              <a:ext cx="274" cy="274"/>
            </a:xfrm>
            <a:custGeom>
              <a:avLst/>
              <a:gdLst>
                <a:gd name="T0" fmla="*/ 274 w 274"/>
                <a:gd name="T1" fmla="*/ 138 h 274"/>
                <a:gd name="T2" fmla="*/ 273 w 274"/>
                <a:gd name="T3" fmla="*/ 165 h 274"/>
                <a:gd name="T4" fmla="*/ 265 w 274"/>
                <a:gd name="T5" fmla="*/ 190 h 274"/>
                <a:gd name="T6" fmla="*/ 252 w 274"/>
                <a:gd name="T7" fmla="*/ 214 h 274"/>
                <a:gd name="T8" fmla="*/ 234 w 274"/>
                <a:gd name="T9" fmla="*/ 234 h 274"/>
                <a:gd name="T10" fmla="*/ 215 w 274"/>
                <a:gd name="T11" fmla="*/ 251 h 274"/>
                <a:gd name="T12" fmla="*/ 191 w 274"/>
                <a:gd name="T13" fmla="*/ 264 h 274"/>
                <a:gd name="T14" fmla="*/ 165 w 274"/>
                <a:gd name="T15" fmla="*/ 272 h 274"/>
                <a:gd name="T16" fmla="*/ 138 w 274"/>
                <a:gd name="T17" fmla="*/ 274 h 274"/>
                <a:gd name="T18" fmla="*/ 123 w 274"/>
                <a:gd name="T19" fmla="*/ 274 h 274"/>
                <a:gd name="T20" fmla="*/ 98 w 274"/>
                <a:gd name="T21" fmla="*/ 267 h 274"/>
                <a:gd name="T22" fmla="*/ 72 w 274"/>
                <a:gd name="T23" fmla="*/ 258 h 274"/>
                <a:gd name="T24" fmla="*/ 51 w 274"/>
                <a:gd name="T25" fmla="*/ 243 h 274"/>
                <a:gd name="T26" fmla="*/ 32 w 274"/>
                <a:gd name="T27" fmla="*/ 224 h 274"/>
                <a:gd name="T28" fmla="*/ 17 w 274"/>
                <a:gd name="T29" fmla="*/ 203 h 274"/>
                <a:gd name="T30" fmla="*/ 6 w 274"/>
                <a:gd name="T31" fmla="*/ 178 h 274"/>
                <a:gd name="T32" fmla="*/ 1 w 274"/>
                <a:gd name="T33" fmla="*/ 152 h 274"/>
                <a:gd name="T34" fmla="*/ 0 w 274"/>
                <a:gd name="T35" fmla="*/ 138 h 274"/>
                <a:gd name="T36" fmla="*/ 3 w 274"/>
                <a:gd name="T37" fmla="*/ 110 h 274"/>
                <a:gd name="T38" fmla="*/ 11 w 274"/>
                <a:gd name="T39" fmla="*/ 85 h 274"/>
                <a:gd name="T40" fmla="*/ 24 w 274"/>
                <a:gd name="T41" fmla="*/ 61 h 274"/>
                <a:gd name="T42" fmla="*/ 41 w 274"/>
                <a:gd name="T43" fmla="*/ 40 h 274"/>
                <a:gd name="T44" fmla="*/ 61 w 274"/>
                <a:gd name="T45" fmla="*/ 24 h 274"/>
                <a:gd name="T46" fmla="*/ 85 w 274"/>
                <a:gd name="T47" fmla="*/ 11 h 274"/>
                <a:gd name="T48" fmla="*/ 110 w 274"/>
                <a:gd name="T49" fmla="*/ 3 h 274"/>
                <a:gd name="T50" fmla="*/ 138 w 274"/>
                <a:gd name="T51" fmla="*/ 0 h 274"/>
                <a:gd name="T52" fmla="*/ 152 w 274"/>
                <a:gd name="T53" fmla="*/ 1 h 274"/>
                <a:gd name="T54" fmla="*/ 178 w 274"/>
                <a:gd name="T55" fmla="*/ 6 h 274"/>
                <a:gd name="T56" fmla="*/ 204 w 274"/>
                <a:gd name="T57" fmla="*/ 17 h 274"/>
                <a:gd name="T58" fmla="*/ 225 w 274"/>
                <a:gd name="T59" fmla="*/ 32 h 274"/>
                <a:gd name="T60" fmla="*/ 244 w 274"/>
                <a:gd name="T61" fmla="*/ 51 h 274"/>
                <a:gd name="T62" fmla="*/ 258 w 274"/>
                <a:gd name="T63" fmla="*/ 72 h 274"/>
                <a:gd name="T64" fmla="*/ 268 w 274"/>
                <a:gd name="T65" fmla="*/ 96 h 274"/>
                <a:gd name="T66" fmla="*/ 274 w 274"/>
                <a:gd name="T67" fmla="*/ 123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274">
                  <a:moveTo>
                    <a:pt x="274" y="138"/>
                  </a:moveTo>
                  <a:lnTo>
                    <a:pt x="274" y="138"/>
                  </a:lnTo>
                  <a:lnTo>
                    <a:pt x="274" y="152"/>
                  </a:lnTo>
                  <a:lnTo>
                    <a:pt x="273" y="165"/>
                  </a:lnTo>
                  <a:lnTo>
                    <a:pt x="268" y="178"/>
                  </a:lnTo>
                  <a:lnTo>
                    <a:pt x="265" y="190"/>
                  </a:lnTo>
                  <a:lnTo>
                    <a:pt x="258" y="203"/>
                  </a:lnTo>
                  <a:lnTo>
                    <a:pt x="252" y="214"/>
                  </a:lnTo>
                  <a:lnTo>
                    <a:pt x="244" y="224"/>
                  </a:lnTo>
                  <a:lnTo>
                    <a:pt x="234" y="234"/>
                  </a:lnTo>
                  <a:lnTo>
                    <a:pt x="225" y="243"/>
                  </a:lnTo>
                  <a:lnTo>
                    <a:pt x="215" y="251"/>
                  </a:lnTo>
                  <a:lnTo>
                    <a:pt x="204" y="258"/>
                  </a:lnTo>
                  <a:lnTo>
                    <a:pt x="191" y="264"/>
                  </a:lnTo>
                  <a:lnTo>
                    <a:pt x="178" y="267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8" y="267"/>
                  </a:lnTo>
                  <a:lnTo>
                    <a:pt x="85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1" y="243"/>
                  </a:lnTo>
                  <a:lnTo>
                    <a:pt x="41" y="234"/>
                  </a:lnTo>
                  <a:lnTo>
                    <a:pt x="32" y="224"/>
                  </a:lnTo>
                  <a:lnTo>
                    <a:pt x="24" y="214"/>
                  </a:lnTo>
                  <a:lnTo>
                    <a:pt x="17" y="203"/>
                  </a:lnTo>
                  <a:lnTo>
                    <a:pt x="11" y="190"/>
                  </a:lnTo>
                  <a:lnTo>
                    <a:pt x="6" y="178"/>
                  </a:lnTo>
                  <a:lnTo>
                    <a:pt x="3" y="165"/>
                  </a:lnTo>
                  <a:lnTo>
                    <a:pt x="1" y="15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23"/>
                  </a:lnTo>
                  <a:lnTo>
                    <a:pt x="3" y="110"/>
                  </a:lnTo>
                  <a:lnTo>
                    <a:pt x="6" y="96"/>
                  </a:lnTo>
                  <a:lnTo>
                    <a:pt x="11" y="85"/>
                  </a:lnTo>
                  <a:lnTo>
                    <a:pt x="17" y="72"/>
                  </a:lnTo>
                  <a:lnTo>
                    <a:pt x="24" y="61"/>
                  </a:lnTo>
                  <a:lnTo>
                    <a:pt x="32" y="51"/>
                  </a:lnTo>
                  <a:lnTo>
                    <a:pt x="41" y="40"/>
                  </a:lnTo>
                  <a:lnTo>
                    <a:pt x="51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5" y="11"/>
                  </a:lnTo>
                  <a:lnTo>
                    <a:pt x="98" y="6"/>
                  </a:lnTo>
                  <a:lnTo>
                    <a:pt x="110" y="3"/>
                  </a:lnTo>
                  <a:lnTo>
                    <a:pt x="123" y="1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52" y="1"/>
                  </a:lnTo>
                  <a:lnTo>
                    <a:pt x="165" y="3"/>
                  </a:lnTo>
                  <a:lnTo>
                    <a:pt x="178" y="6"/>
                  </a:lnTo>
                  <a:lnTo>
                    <a:pt x="191" y="11"/>
                  </a:lnTo>
                  <a:lnTo>
                    <a:pt x="204" y="17"/>
                  </a:lnTo>
                  <a:lnTo>
                    <a:pt x="215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1"/>
                  </a:lnTo>
                  <a:lnTo>
                    <a:pt x="252" y="61"/>
                  </a:lnTo>
                  <a:lnTo>
                    <a:pt x="258" y="72"/>
                  </a:lnTo>
                  <a:lnTo>
                    <a:pt x="265" y="85"/>
                  </a:lnTo>
                  <a:lnTo>
                    <a:pt x="268" y="96"/>
                  </a:lnTo>
                  <a:lnTo>
                    <a:pt x="273" y="110"/>
                  </a:lnTo>
                  <a:lnTo>
                    <a:pt x="274" y="123"/>
                  </a:lnTo>
                  <a:lnTo>
                    <a:pt x="274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4" name="Freeform 7"/>
            <p:cNvSpPr>
              <a:spLocks/>
            </p:cNvSpPr>
            <p:nvPr/>
          </p:nvSpPr>
          <p:spPr bwMode="auto">
            <a:xfrm>
              <a:off x="280" y="328"/>
              <a:ext cx="274" cy="274"/>
            </a:xfrm>
            <a:custGeom>
              <a:avLst/>
              <a:gdLst>
                <a:gd name="T0" fmla="*/ 274 w 274"/>
                <a:gd name="T1" fmla="*/ 138 h 274"/>
                <a:gd name="T2" fmla="*/ 273 w 274"/>
                <a:gd name="T3" fmla="*/ 165 h 274"/>
                <a:gd name="T4" fmla="*/ 265 w 274"/>
                <a:gd name="T5" fmla="*/ 190 h 274"/>
                <a:gd name="T6" fmla="*/ 252 w 274"/>
                <a:gd name="T7" fmla="*/ 214 h 274"/>
                <a:gd name="T8" fmla="*/ 234 w 274"/>
                <a:gd name="T9" fmla="*/ 234 h 274"/>
                <a:gd name="T10" fmla="*/ 215 w 274"/>
                <a:gd name="T11" fmla="*/ 251 h 274"/>
                <a:gd name="T12" fmla="*/ 191 w 274"/>
                <a:gd name="T13" fmla="*/ 264 h 274"/>
                <a:gd name="T14" fmla="*/ 165 w 274"/>
                <a:gd name="T15" fmla="*/ 272 h 274"/>
                <a:gd name="T16" fmla="*/ 138 w 274"/>
                <a:gd name="T17" fmla="*/ 274 h 274"/>
                <a:gd name="T18" fmla="*/ 123 w 274"/>
                <a:gd name="T19" fmla="*/ 274 h 274"/>
                <a:gd name="T20" fmla="*/ 98 w 274"/>
                <a:gd name="T21" fmla="*/ 267 h 274"/>
                <a:gd name="T22" fmla="*/ 72 w 274"/>
                <a:gd name="T23" fmla="*/ 258 h 274"/>
                <a:gd name="T24" fmla="*/ 51 w 274"/>
                <a:gd name="T25" fmla="*/ 243 h 274"/>
                <a:gd name="T26" fmla="*/ 32 w 274"/>
                <a:gd name="T27" fmla="*/ 224 h 274"/>
                <a:gd name="T28" fmla="*/ 17 w 274"/>
                <a:gd name="T29" fmla="*/ 203 h 274"/>
                <a:gd name="T30" fmla="*/ 6 w 274"/>
                <a:gd name="T31" fmla="*/ 178 h 274"/>
                <a:gd name="T32" fmla="*/ 1 w 274"/>
                <a:gd name="T33" fmla="*/ 152 h 274"/>
                <a:gd name="T34" fmla="*/ 0 w 274"/>
                <a:gd name="T35" fmla="*/ 138 h 274"/>
                <a:gd name="T36" fmla="*/ 3 w 274"/>
                <a:gd name="T37" fmla="*/ 110 h 274"/>
                <a:gd name="T38" fmla="*/ 11 w 274"/>
                <a:gd name="T39" fmla="*/ 85 h 274"/>
                <a:gd name="T40" fmla="*/ 24 w 274"/>
                <a:gd name="T41" fmla="*/ 61 h 274"/>
                <a:gd name="T42" fmla="*/ 41 w 274"/>
                <a:gd name="T43" fmla="*/ 40 h 274"/>
                <a:gd name="T44" fmla="*/ 61 w 274"/>
                <a:gd name="T45" fmla="*/ 24 h 274"/>
                <a:gd name="T46" fmla="*/ 85 w 274"/>
                <a:gd name="T47" fmla="*/ 11 h 274"/>
                <a:gd name="T48" fmla="*/ 110 w 274"/>
                <a:gd name="T49" fmla="*/ 3 h 274"/>
                <a:gd name="T50" fmla="*/ 138 w 274"/>
                <a:gd name="T51" fmla="*/ 0 h 274"/>
                <a:gd name="T52" fmla="*/ 152 w 274"/>
                <a:gd name="T53" fmla="*/ 1 h 274"/>
                <a:gd name="T54" fmla="*/ 178 w 274"/>
                <a:gd name="T55" fmla="*/ 6 h 274"/>
                <a:gd name="T56" fmla="*/ 204 w 274"/>
                <a:gd name="T57" fmla="*/ 17 h 274"/>
                <a:gd name="T58" fmla="*/ 225 w 274"/>
                <a:gd name="T59" fmla="*/ 32 h 274"/>
                <a:gd name="T60" fmla="*/ 244 w 274"/>
                <a:gd name="T61" fmla="*/ 51 h 274"/>
                <a:gd name="T62" fmla="*/ 258 w 274"/>
                <a:gd name="T63" fmla="*/ 72 h 274"/>
                <a:gd name="T64" fmla="*/ 268 w 274"/>
                <a:gd name="T65" fmla="*/ 96 h 274"/>
                <a:gd name="T66" fmla="*/ 274 w 274"/>
                <a:gd name="T67" fmla="*/ 123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274">
                  <a:moveTo>
                    <a:pt x="274" y="138"/>
                  </a:moveTo>
                  <a:lnTo>
                    <a:pt x="274" y="138"/>
                  </a:lnTo>
                  <a:lnTo>
                    <a:pt x="274" y="152"/>
                  </a:lnTo>
                  <a:lnTo>
                    <a:pt x="273" y="165"/>
                  </a:lnTo>
                  <a:lnTo>
                    <a:pt x="268" y="178"/>
                  </a:lnTo>
                  <a:lnTo>
                    <a:pt x="265" y="190"/>
                  </a:lnTo>
                  <a:lnTo>
                    <a:pt x="258" y="203"/>
                  </a:lnTo>
                  <a:lnTo>
                    <a:pt x="252" y="214"/>
                  </a:lnTo>
                  <a:lnTo>
                    <a:pt x="244" y="224"/>
                  </a:lnTo>
                  <a:lnTo>
                    <a:pt x="234" y="234"/>
                  </a:lnTo>
                  <a:lnTo>
                    <a:pt x="225" y="243"/>
                  </a:lnTo>
                  <a:lnTo>
                    <a:pt x="215" y="251"/>
                  </a:lnTo>
                  <a:lnTo>
                    <a:pt x="204" y="258"/>
                  </a:lnTo>
                  <a:lnTo>
                    <a:pt x="191" y="264"/>
                  </a:lnTo>
                  <a:lnTo>
                    <a:pt x="178" y="267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8" y="274"/>
                  </a:lnTo>
                  <a:lnTo>
                    <a:pt x="138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8" y="267"/>
                  </a:lnTo>
                  <a:lnTo>
                    <a:pt x="85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1" y="243"/>
                  </a:lnTo>
                  <a:lnTo>
                    <a:pt x="41" y="234"/>
                  </a:lnTo>
                  <a:lnTo>
                    <a:pt x="32" y="224"/>
                  </a:lnTo>
                  <a:lnTo>
                    <a:pt x="24" y="214"/>
                  </a:lnTo>
                  <a:lnTo>
                    <a:pt x="17" y="203"/>
                  </a:lnTo>
                  <a:lnTo>
                    <a:pt x="11" y="190"/>
                  </a:lnTo>
                  <a:lnTo>
                    <a:pt x="6" y="178"/>
                  </a:lnTo>
                  <a:lnTo>
                    <a:pt x="3" y="165"/>
                  </a:lnTo>
                  <a:lnTo>
                    <a:pt x="1" y="15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1" y="123"/>
                  </a:lnTo>
                  <a:lnTo>
                    <a:pt x="3" y="110"/>
                  </a:lnTo>
                  <a:lnTo>
                    <a:pt x="6" y="96"/>
                  </a:lnTo>
                  <a:lnTo>
                    <a:pt x="11" y="85"/>
                  </a:lnTo>
                  <a:lnTo>
                    <a:pt x="17" y="72"/>
                  </a:lnTo>
                  <a:lnTo>
                    <a:pt x="24" y="61"/>
                  </a:lnTo>
                  <a:lnTo>
                    <a:pt x="32" y="51"/>
                  </a:lnTo>
                  <a:lnTo>
                    <a:pt x="41" y="40"/>
                  </a:lnTo>
                  <a:lnTo>
                    <a:pt x="51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5" y="11"/>
                  </a:lnTo>
                  <a:lnTo>
                    <a:pt x="98" y="6"/>
                  </a:lnTo>
                  <a:lnTo>
                    <a:pt x="110" y="3"/>
                  </a:lnTo>
                  <a:lnTo>
                    <a:pt x="123" y="1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52" y="1"/>
                  </a:lnTo>
                  <a:lnTo>
                    <a:pt x="165" y="3"/>
                  </a:lnTo>
                  <a:lnTo>
                    <a:pt x="178" y="6"/>
                  </a:lnTo>
                  <a:lnTo>
                    <a:pt x="191" y="11"/>
                  </a:lnTo>
                  <a:lnTo>
                    <a:pt x="204" y="17"/>
                  </a:lnTo>
                  <a:lnTo>
                    <a:pt x="215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1"/>
                  </a:lnTo>
                  <a:lnTo>
                    <a:pt x="252" y="61"/>
                  </a:lnTo>
                  <a:lnTo>
                    <a:pt x="258" y="72"/>
                  </a:lnTo>
                  <a:lnTo>
                    <a:pt x="265" y="85"/>
                  </a:lnTo>
                  <a:lnTo>
                    <a:pt x="268" y="96"/>
                  </a:lnTo>
                  <a:lnTo>
                    <a:pt x="273" y="110"/>
                  </a:lnTo>
                  <a:lnTo>
                    <a:pt x="274" y="123"/>
                  </a:lnTo>
                  <a:lnTo>
                    <a:pt x="274" y="13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5" name="Freeform 8"/>
            <p:cNvSpPr>
              <a:spLocks noEditPoints="1"/>
            </p:cNvSpPr>
            <p:nvPr/>
          </p:nvSpPr>
          <p:spPr bwMode="auto">
            <a:xfrm>
              <a:off x="278" y="326"/>
              <a:ext cx="280" cy="279"/>
            </a:xfrm>
            <a:custGeom>
              <a:avLst/>
              <a:gdLst>
                <a:gd name="T0" fmla="*/ 0 w 280"/>
                <a:gd name="T1" fmla="*/ 154 h 279"/>
                <a:gd name="T2" fmla="*/ 11 w 280"/>
                <a:gd name="T3" fmla="*/ 194 h 279"/>
                <a:gd name="T4" fmla="*/ 32 w 280"/>
                <a:gd name="T5" fmla="*/ 228 h 279"/>
                <a:gd name="T6" fmla="*/ 61 w 280"/>
                <a:gd name="T7" fmla="*/ 255 h 279"/>
                <a:gd name="T8" fmla="*/ 98 w 280"/>
                <a:gd name="T9" fmla="*/ 273 h 279"/>
                <a:gd name="T10" fmla="*/ 140 w 280"/>
                <a:gd name="T11" fmla="*/ 279 h 279"/>
                <a:gd name="T12" fmla="*/ 167 w 280"/>
                <a:gd name="T13" fmla="*/ 276 h 279"/>
                <a:gd name="T14" fmla="*/ 206 w 280"/>
                <a:gd name="T15" fmla="*/ 261 h 279"/>
                <a:gd name="T16" fmla="*/ 238 w 280"/>
                <a:gd name="T17" fmla="*/ 237 h 279"/>
                <a:gd name="T18" fmla="*/ 262 w 280"/>
                <a:gd name="T19" fmla="*/ 205 h 279"/>
                <a:gd name="T20" fmla="*/ 276 w 280"/>
                <a:gd name="T21" fmla="*/ 167 h 279"/>
                <a:gd name="T22" fmla="*/ 280 w 280"/>
                <a:gd name="T23" fmla="*/ 140 h 279"/>
                <a:gd name="T24" fmla="*/ 273 w 280"/>
                <a:gd name="T25" fmla="*/ 98 h 279"/>
                <a:gd name="T26" fmla="*/ 255 w 280"/>
                <a:gd name="T27" fmla="*/ 61 h 279"/>
                <a:gd name="T28" fmla="*/ 228 w 280"/>
                <a:gd name="T29" fmla="*/ 32 h 279"/>
                <a:gd name="T30" fmla="*/ 194 w 280"/>
                <a:gd name="T31" fmla="*/ 11 h 279"/>
                <a:gd name="T32" fmla="*/ 154 w 280"/>
                <a:gd name="T33" fmla="*/ 0 h 279"/>
                <a:gd name="T34" fmla="*/ 125 w 280"/>
                <a:gd name="T35" fmla="*/ 0 h 279"/>
                <a:gd name="T36" fmla="*/ 85 w 280"/>
                <a:gd name="T37" fmla="*/ 11 h 279"/>
                <a:gd name="T38" fmla="*/ 51 w 280"/>
                <a:gd name="T39" fmla="*/ 32 h 279"/>
                <a:gd name="T40" fmla="*/ 24 w 280"/>
                <a:gd name="T41" fmla="*/ 61 h 279"/>
                <a:gd name="T42" fmla="*/ 6 w 280"/>
                <a:gd name="T43" fmla="*/ 98 h 279"/>
                <a:gd name="T44" fmla="*/ 0 w 280"/>
                <a:gd name="T45" fmla="*/ 140 h 279"/>
                <a:gd name="T46" fmla="*/ 5 w 280"/>
                <a:gd name="T47" fmla="*/ 125 h 279"/>
                <a:gd name="T48" fmla="*/ 16 w 280"/>
                <a:gd name="T49" fmla="*/ 87 h 279"/>
                <a:gd name="T50" fmla="*/ 35 w 280"/>
                <a:gd name="T51" fmla="*/ 55 h 279"/>
                <a:gd name="T52" fmla="*/ 64 w 280"/>
                <a:gd name="T53" fmla="*/ 27 h 279"/>
                <a:gd name="T54" fmla="*/ 100 w 280"/>
                <a:gd name="T55" fmla="*/ 11 h 279"/>
                <a:gd name="T56" fmla="*/ 140 w 280"/>
                <a:gd name="T57" fmla="*/ 5 h 279"/>
                <a:gd name="T58" fmla="*/ 167 w 280"/>
                <a:gd name="T59" fmla="*/ 8 h 279"/>
                <a:gd name="T60" fmla="*/ 204 w 280"/>
                <a:gd name="T61" fmla="*/ 21 h 279"/>
                <a:gd name="T62" fmla="*/ 235 w 280"/>
                <a:gd name="T63" fmla="*/ 45 h 279"/>
                <a:gd name="T64" fmla="*/ 259 w 280"/>
                <a:gd name="T65" fmla="*/ 75 h 279"/>
                <a:gd name="T66" fmla="*/ 272 w 280"/>
                <a:gd name="T67" fmla="*/ 112 h 279"/>
                <a:gd name="T68" fmla="*/ 275 w 280"/>
                <a:gd name="T69" fmla="*/ 140 h 279"/>
                <a:gd name="T70" fmla="*/ 268 w 280"/>
                <a:gd name="T71" fmla="*/ 180 h 279"/>
                <a:gd name="T72" fmla="*/ 251 w 280"/>
                <a:gd name="T73" fmla="*/ 215 h 279"/>
                <a:gd name="T74" fmla="*/ 225 w 280"/>
                <a:gd name="T75" fmla="*/ 244 h 279"/>
                <a:gd name="T76" fmla="*/ 193 w 280"/>
                <a:gd name="T77" fmla="*/ 263 h 279"/>
                <a:gd name="T78" fmla="*/ 153 w 280"/>
                <a:gd name="T79" fmla="*/ 273 h 279"/>
                <a:gd name="T80" fmla="*/ 125 w 280"/>
                <a:gd name="T81" fmla="*/ 273 h 279"/>
                <a:gd name="T82" fmla="*/ 87 w 280"/>
                <a:gd name="T83" fmla="*/ 263 h 279"/>
                <a:gd name="T84" fmla="*/ 55 w 280"/>
                <a:gd name="T85" fmla="*/ 244 h 279"/>
                <a:gd name="T86" fmla="*/ 27 w 280"/>
                <a:gd name="T87" fmla="*/ 215 h 279"/>
                <a:gd name="T88" fmla="*/ 11 w 280"/>
                <a:gd name="T89" fmla="*/ 180 h 279"/>
                <a:gd name="T90" fmla="*/ 5 w 280"/>
                <a:gd name="T91" fmla="*/ 14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0" h="279">
                  <a:moveTo>
                    <a:pt x="0" y="140"/>
                  </a:moveTo>
                  <a:lnTo>
                    <a:pt x="0" y="140"/>
                  </a:lnTo>
                  <a:lnTo>
                    <a:pt x="0" y="154"/>
                  </a:lnTo>
                  <a:lnTo>
                    <a:pt x="3" y="167"/>
                  </a:lnTo>
                  <a:lnTo>
                    <a:pt x="6" y="181"/>
                  </a:lnTo>
                  <a:lnTo>
                    <a:pt x="11" y="194"/>
                  </a:lnTo>
                  <a:lnTo>
                    <a:pt x="18" y="205"/>
                  </a:lnTo>
                  <a:lnTo>
                    <a:pt x="24" y="216"/>
                  </a:lnTo>
                  <a:lnTo>
                    <a:pt x="32" y="228"/>
                  </a:lnTo>
                  <a:lnTo>
                    <a:pt x="40" y="237"/>
                  </a:lnTo>
                  <a:lnTo>
                    <a:pt x="51" y="247"/>
                  </a:lnTo>
                  <a:lnTo>
                    <a:pt x="61" y="255"/>
                  </a:lnTo>
                  <a:lnTo>
                    <a:pt x="74" y="261"/>
                  </a:lnTo>
                  <a:lnTo>
                    <a:pt x="85" y="268"/>
                  </a:lnTo>
                  <a:lnTo>
                    <a:pt x="98" y="273"/>
                  </a:lnTo>
                  <a:lnTo>
                    <a:pt x="111" y="276"/>
                  </a:lnTo>
                  <a:lnTo>
                    <a:pt x="125" y="277"/>
                  </a:lnTo>
                  <a:lnTo>
                    <a:pt x="140" y="279"/>
                  </a:lnTo>
                  <a:lnTo>
                    <a:pt x="140" y="279"/>
                  </a:lnTo>
                  <a:lnTo>
                    <a:pt x="154" y="277"/>
                  </a:lnTo>
                  <a:lnTo>
                    <a:pt x="167" y="276"/>
                  </a:lnTo>
                  <a:lnTo>
                    <a:pt x="182" y="273"/>
                  </a:lnTo>
                  <a:lnTo>
                    <a:pt x="194" y="268"/>
                  </a:lnTo>
                  <a:lnTo>
                    <a:pt x="206" y="261"/>
                  </a:lnTo>
                  <a:lnTo>
                    <a:pt x="217" y="255"/>
                  </a:lnTo>
                  <a:lnTo>
                    <a:pt x="228" y="247"/>
                  </a:lnTo>
                  <a:lnTo>
                    <a:pt x="238" y="237"/>
                  </a:lnTo>
                  <a:lnTo>
                    <a:pt x="247" y="228"/>
                  </a:lnTo>
                  <a:lnTo>
                    <a:pt x="255" y="216"/>
                  </a:lnTo>
                  <a:lnTo>
                    <a:pt x="262" y="205"/>
                  </a:lnTo>
                  <a:lnTo>
                    <a:pt x="268" y="194"/>
                  </a:lnTo>
                  <a:lnTo>
                    <a:pt x="273" y="181"/>
                  </a:lnTo>
                  <a:lnTo>
                    <a:pt x="276" y="167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8" y="125"/>
                  </a:lnTo>
                  <a:lnTo>
                    <a:pt x="276" y="111"/>
                  </a:lnTo>
                  <a:lnTo>
                    <a:pt x="273" y="98"/>
                  </a:lnTo>
                  <a:lnTo>
                    <a:pt x="268" y="85"/>
                  </a:lnTo>
                  <a:lnTo>
                    <a:pt x="262" y="72"/>
                  </a:lnTo>
                  <a:lnTo>
                    <a:pt x="255" y="61"/>
                  </a:lnTo>
                  <a:lnTo>
                    <a:pt x="247" y="51"/>
                  </a:lnTo>
                  <a:lnTo>
                    <a:pt x="238" y="40"/>
                  </a:lnTo>
                  <a:lnTo>
                    <a:pt x="228" y="32"/>
                  </a:lnTo>
                  <a:lnTo>
                    <a:pt x="217" y="24"/>
                  </a:lnTo>
                  <a:lnTo>
                    <a:pt x="206" y="16"/>
                  </a:lnTo>
                  <a:lnTo>
                    <a:pt x="194" y="11"/>
                  </a:lnTo>
                  <a:lnTo>
                    <a:pt x="182" y="6"/>
                  </a:lnTo>
                  <a:lnTo>
                    <a:pt x="167" y="3"/>
                  </a:lnTo>
                  <a:lnTo>
                    <a:pt x="15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25" y="0"/>
                  </a:lnTo>
                  <a:lnTo>
                    <a:pt x="111" y="3"/>
                  </a:lnTo>
                  <a:lnTo>
                    <a:pt x="98" y="6"/>
                  </a:lnTo>
                  <a:lnTo>
                    <a:pt x="85" y="11"/>
                  </a:lnTo>
                  <a:lnTo>
                    <a:pt x="74" y="16"/>
                  </a:lnTo>
                  <a:lnTo>
                    <a:pt x="61" y="24"/>
                  </a:lnTo>
                  <a:lnTo>
                    <a:pt x="51" y="32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4" y="61"/>
                  </a:lnTo>
                  <a:lnTo>
                    <a:pt x="18" y="72"/>
                  </a:lnTo>
                  <a:lnTo>
                    <a:pt x="11" y="85"/>
                  </a:lnTo>
                  <a:lnTo>
                    <a:pt x="6" y="98"/>
                  </a:lnTo>
                  <a:lnTo>
                    <a:pt x="3" y="111"/>
                  </a:lnTo>
                  <a:lnTo>
                    <a:pt x="0" y="125"/>
                  </a:lnTo>
                  <a:lnTo>
                    <a:pt x="0" y="140"/>
                  </a:lnTo>
                  <a:close/>
                  <a:moveTo>
                    <a:pt x="5" y="140"/>
                  </a:moveTo>
                  <a:lnTo>
                    <a:pt x="5" y="140"/>
                  </a:lnTo>
                  <a:lnTo>
                    <a:pt x="5" y="125"/>
                  </a:lnTo>
                  <a:lnTo>
                    <a:pt x="8" y="112"/>
                  </a:lnTo>
                  <a:lnTo>
                    <a:pt x="11" y="99"/>
                  </a:lnTo>
                  <a:lnTo>
                    <a:pt x="16" y="87"/>
                  </a:lnTo>
                  <a:lnTo>
                    <a:pt x="21" y="75"/>
                  </a:lnTo>
                  <a:lnTo>
                    <a:pt x="27" y="64"/>
                  </a:lnTo>
                  <a:lnTo>
                    <a:pt x="35" y="55"/>
                  </a:lnTo>
                  <a:lnTo>
                    <a:pt x="45" y="45"/>
                  </a:lnTo>
                  <a:lnTo>
                    <a:pt x="55" y="35"/>
                  </a:lnTo>
                  <a:lnTo>
                    <a:pt x="64" y="27"/>
                  </a:lnTo>
                  <a:lnTo>
                    <a:pt x="76" y="21"/>
                  </a:lnTo>
                  <a:lnTo>
                    <a:pt x="87" y="16"/>
                  </a:lnTo>
                  <a:lnTo>
                    <a:pt x="100" y="11"/>
                  </a:lnTo>
                  <a:lnTo>
                    <a:pt x="112" y="8"/>
                  </a:lnTo>
                  <a:lnTo>
                    <a:pt x="125" y="5"/>
                  </a:lnTo>
                  <a:lnTo>
                    <a:pt x="140" y="5"/>
                  </a:lnTo>
                  <a:lnTo>
                    <a:pt x="140" y="5"/>
                  </a:lnTo>
                  <a:lnTo>
                    <a:pt x="153" y="5"/>
                  </a:lnTo>
                  <a:lnTo>
                    <a:pt x="167" y="8"/>
                  </a:lnTo>
                  <a:lnTo>
                    <a:pt x="180" y="11"/>
                  </a:lnTo>
                  <a:lnTo>
                    <a:pt x="193" y="16"/>
                  </a:lnTo>
                  <a:lnTo>
                    <a:pt x="204" y="21"/>
                  </a:lnTo>
                  <a:lnTo>
                    <a:pt x="215" y="27"/>
                  </a:lnTo>
                  <a:lnTo>
                    <a:pt x="225" y="35"/>
                  </a:lnTo>
                  <a:lnTo>
                    <a:pt x="235" y="45"/>
                  </a:lnTo>
                  <a:lnTo>
                    <a:pt x="244" y="55"/>
                  </a:lnTo>
                  <a:lnTo>
                    <a:pt x="251" y="64"/>
                  </a:lnTo>
                  <a:lnTo>
                    <a:pt x="259" y="75"/>
                  </a:lnTo>
                  <a:lnTo>
                    <a:pt x="264" y="87"/>
                  </a:lnTo>
                  <a:lnTo>
                    <a:pt x="268" y="99"/>
                  </a:lnTo>
                  <a:lnTo>
                    <a:pt x="272" y="112"/>
                  </a:lnTo>
                  <a:lnTo>
                    <a:pt x="273" y="125"/>
                  </a:lnTo>
                  <a:lnTo>
                    <a:pt x="275" y="140"/>
                  </a:lnTo>
                  <a:lnTo>
                    <a:pt x="275" y="140"/>
                  </a:lnTo>
                  <a:lnTo>
                    <a:pt x="273" y="152"/>
                  </a:lnTo>
                  <a:lnTo>
                    <a:pt x="272" y="167"/>
                  </a:lnTo>
                  <a:lnTo>
                    <a:pt x="268" y="180"/>
                  </a:lnTo>
                  <a:lnTo>
                    <a:pt x="264" y="192"/>
                  </a:lnTo>
                  <a:lnTo>
                    <a:pt x="259" y="204"/>
                  </a:lnTo>
                  <a:lnTo>
                    <a:pt x="251" y="215"/>
                  </a:lnTo>
                  <a:lnTo>
                    <a:pt x="244" y="224"/>
                  </a:lnTo>
                  <a:lnTo>
                    <a:pt x="235" y="234"/>
                  </a:lnTo>
                  <a:lnTo>
                    <a:pt x="225" y="244"/>
                  </a:lnTo>
                  <a:lnTo>
                    <a:pt x="215" y="250"/>
                  </a:lnTo>
                  <a:lnTo>
                    <a:pt x="204" y="258"/>
                  </a:lnTo>
                  <a:lnTo>
                    <a:pt x="193" y="263"/>
                  </a:lnTo>
                  <a:lnTo>
                    <a:pt x="180" y="268"/>
                  </a:lnTo>
                  <a:lnTo>
                    <a:pt x="167" y="271"/>
                  </a:lnTo>
                  <a:lnTo>
                    <a:pt x="153" y="273"/>
                  </a:lnTo>
                  <a:lnTo>
                    <a:pt x="140" y="274"/>
                  </a:lnTo>
                  <a:lnTo>
                    <a:pt x="140" y="274"/>
                  </a:lnTo>
                  <a:lnTo>
                    <a:pt x="125" y="273"/>
                  </a:lnTo>
                  <a:lnTo>
                    <a:pt x="112" y="271"/>
                  </a:lnTo>
                  <a:lnTo>
                    <a:pt x="100" y="268"/>
                  </a:lnTo>
                  <a:lnTo>
                    <a:pt x="87" y="263"/>
                  </a:lnTo>
                  <a:lnTo>
                    <a:pt x="76" y="258"/>
                  </a:lnTo>
                  <a:lnTo>
                    <a:pt x="64" y="250"/>
                  </a:lnTo>
                  <a:lnTo>
                    <a:pt x="55" y="244"/>
                  </a:lnTo>
                  <a:lnTo>
                    <a:pt x="45" y="234"/>
                  </a:lnTo>
                  <a:lnTo>
                    <a:pt x="35" y="224"/>
                  </a:lnTo>
                  <a:lnTo>
                    <a:pt x="27" y="215"/>
                  </a:lnTo>
                  <a:lnTo>
                    <a:pt x="21" y="204"/>
                  </a:lnTo>
                  <a:lnTo>
                    <a:pt x="16" y="192"/>
                  </a:lnTo>
                  <a:lnTo>
                    <a:pt x="11" y="180"/>
                  </a:lnTo>
                  <a:lnTo>
                    <a:pt x="8" y="167"/>
                  </a:lnTo>
                  <a:lnTo>
                    <a:pt x="5" y="152"/>
                  </a:lnTo>
                  <a:lnTo>
                    <a:pt x="5" y="140"/>
                  </a:lnTo>
                  <a:lnTo>
                    <a:pt x="5" y="14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78" y="326"/>
              <a:ext cx="280" cy="279"/>
            </a:xfrm>
            <a:custGeom>
              <a:avLst/>
              <a:gdLst>
                <a:gd name="T0" fmla="*/ 0 w 280"/>
                <a:gd name="T1" fmla="*/ 140 h 279"/>
                <a:gd name="T2" fmla="*/ 3 w 280"/>
                <a:gd name="T3" fmla="*/ 167 h 279"/>
                <a:gd name="T4" fmla="*/ 11 w 280"/>
                <a:gd name="T5" fmla="*/ 194 h 279"/>
                <a:gd name="T6" fmla="*/ 24 w 280"/>
                <a:gd name="T7" fmla="*/ 216 h 279"/>
                <a:gd name="T8" fmla="*/ 40 w 280"/>
                <a:gd name="T9" fmla="*/ 237 h 279"/>
                <a:gd name="T10" fmla="*/ 61 w 280"/>
                <a:gd name="T11" fmla="*/ 255 h 279"/>
                <a:gd name="T12" fmla="*/ 85 w 280"/>
                <a:gd name="T13" fmla="*/ 268 h 279"/>
                <a:gd name="T14" fmla="*/ 111 w 280"/>
                <a:gd name="T15" fmla="*/ 276 h 279"/>
                <a:gd name="T16" fmla="*/ 140 w 280"/>
                <a:gd name="T17" fmla="*/ 279 h 279"/>
                <a:gd name="T18" fmla="*/ 154 w 280"/>
                <a:gd name="T19" fmla="*/ 277 h 279"/>
                <a:gd name="T20" fmla="*/ 182 w 280"/>
                <a:gd name="T21" fmla="*/ 273 h 279"/>
                <a:gd name="T22" fmla="*/ 206 w 280"/>
                <a:gd name="T23" fmla="*/ 261 h 279"/>
                <a:gd name="T24" fmla="*/ 228 w 280"/>
                <a:gd name="T25" fmla="*/ 247 h 279"/>
                <a:gd name="T26" fmla="*/ 247 w 280"/>
                <a:gd name="T27" fmla="*/ 228 h 279"/>
                <a:gd name="T28" fmla="*/ 262 w 280"/>
                <a:gd name="T29" fmla="*/ 205 h 279"/>
                <a:gd name="T30" fmla="*/ 273 w 280"/>
                <a:gd name="T31" fmla="*/ 181 h 279"/>
                <a:gd name="T32" fmla="*/ 278 w 280"/>
                <a:gd name="T33" fmla="*/ 154 h 279"/>
                <a:gd name="T34" fmla="*/ 280 w 280"/>
                <a:gd name="T35" fmla="*/ 140 h 279"/>
                <a:gd name="T36" fmla="*/ 276 w 280"/>
                <a:gd name="T37" fmla="*/ 111 h 279"/>
                <a:gd name="T38" fmla="*/ 268 w 280"/>
                <a:gd name="T39" fmla="*/ 85 h 279"/>
                <a:gd name="T40" fmla="*/ 255 w 280"/>
                <a:gd name="T41" fmla="*/ 61 h 279"/>
                <a:gd name="T42" fmla="*/ 238 w 280"/>
                <a:gd name="T43" fmla="*/ 40 h 279"/>
                <a:gd name="T44" fmla="*/ 217 w 280"/>
                <a:gd name="T45" fmla="*/ 24 h 279"/>
                <a:gd name="T46" fmla="*/ 194 w 280"/>
                <a:gd name="T47" fmla="*/ 11 h 279"/>
                <a:gd name="T48" fmla="*/ 167 w 280"/>
                <a:gd name="T49" fmla="*/ 3 h 279"/>
                <a:gd name="T50" fmla="*/ 140 w 280"/>
                <a:gd name="T51" fmla="*/ 0 h 279"/>
                <a:gd name="T52" fmla="*/ 125 w 280"/>
                <a:gd name="T53" fmla="*/ 0 h 279"/>
                <a:gd name="T54" fmla="*/ 98 w 280"/>
                <a:gd name="T55" fmla="*/ 6 h 279"/>
                <a:gd name="T56" fmla="*/ 74 w 280"/>
                <a:gd name="T57" fmla="*/ 16 h 279"/>
                <a:gd name="T58" fmla="*/ 51 w 280"/>
                <a:gd name="T59" fmla="*/ 32 h 279"/>
                <a:gd name="T60" fmla="*/ 32 w 280"/>
                <a:gd name="T61" fmla="*/ 51 h 279"/>
                <a:gd name="T62" fmla="*/ 18 w 280"/>
                <a:gd name="T63" fmla="*/ 72 h 279"/>
                <a:gd name="T64" fmla="*/ 6 w 280"/>
                <a:gd name="T65" fmla="*/ 98 h 279"/>
                <a:gd name="T66" fmla="*/ 0 w 280"/>
                <a:gd name="T67" fmla="*/ 12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279">
                  <a:moveTo>
                    <a:pt x="0" y="140"/>
                  </a:moveTo>
                  <a:lnTo>
                    <a:pt x="0" y="140"/>
                  </a:lnTo>
                  <a:lnTo>
                    <a:pt x="0" y="154"/>
                  </a:lnTo>
                  <a:lnTo>
                    <a:pt x="3" y="167"/>
                  </a:lnTo>
                  <a:lnTo>
                    <a:pt x="6" y="181"/>
                  </a:lnTo>
                  <a:lnTo>
                    <a:pt x="11" y="194"/>
                  </a:lnTo>
                  <a:lnTo>
                    <a:pt x="18" y="205"/>
                  </a:lnTo>
                  <a:lnTo>
                    <a:pt x="24" y="216"/>
                  </a:lnTo>
                  <a:lnTo>
                    <a:pt x="32" y="228"/>
                  </a:lnTo>
                  <a:lnTo>
                    <a:pt x="40" y="237"/>
                  </a:lnTo>
                  <a:lnTo>
                    <a:pt x="51" y="247"/>
                  </a:lnTo>
                  <a:lnTo>
                    <a:pt x="61" y="255"/>
                  </a:lnTo>
                  <a:lnTo>
                    <a:pt x="74" y="261"/>
                  </a:lnTo>
                  <a:lnTo>
                    <a:pt x="85" y="268"/>
                  </a:lnTo>
                  <a:lnTo>
                    <a:pt x="98" y="273"/>
                  </a:lnTo>
                  <a:lnTo>
                    <a:pt x="111" y="276"/>
                  </a:lnTo>
                  <a:lnTo>
                    <a:pt x="125" y="277"/>
                  </a:lnTo>
                  <a:lnTo>
                    <a:pt x="140" y="279"/>
                  </a:lnTo>
                  <a:lnTo>
                    <a:pt x="140" y="279"/>
                  </a:lnTo>
                  <a:lnTo>
                    <a:pt x="154" y="277"/>
                  </a:lnTo>
                  <a:lnTo>
                    <a:pt x="167" y="276"/>
                  </a:lnTo>
                  <a:lnTo>
                    <a:pt x="182" y="273"/>
                  </a:lnTo>
                  <a:lnTo>
                    <a:pt x="194" y="268"/>
                  </a:lnTo>
                  <a:lnTo>
                    <a:pt x="206" y="261"/>
                  </a:lnTo>
                  <a:lnTo>
                    <a:pt x="217" y="255"/>
                  </a:lnTo>
                  <a:lnTo>
                    <a:pt x="228" y="247"/>
                  </a:lnTo>
                  <a:lnTo>
                    <a:pt x="238" y="237"/>
                  </a:lnTo>
                  <a:lnTo>
                    <a:pt x="247" y="228"/>
                  </a:lnTo>
                  <a:lnTo>
                    <a:pt x="255" y="216"/>
                  </a:lnTo>
                  <a:lnTo>
                    <a:pt x="262" y="205"/>
                  </a:lnTo>
                  <a:lnTo>
                    <a:pt x="268" y="194"/>
                  </a:lnTo>
                  <a:lnTo>
                    <a:pt x="273" y="181"/>
                  </a:lnTo>
                  <a:lnTo>
                    <a:pt x="276" y="167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8" y="125"/>
                  </a:lnTo>
                  <a:lnTo>
                    <a:pt x="276" y="111"/>
                  </a:lnTo>
                  <a:lnTo>
                    <a:pt x="273" y="98"/>
                  </a:lnTo>
                  <a:lnTo>
                    <a:pt x="268" y="85"/>
                  </a:lnTo>
                  <a:lnTo>
                    <a:pt x="262" y="72"/>
                  </a:lnTo>
                  <a:lnTo>
                    <a:pt x="255" y="61"/>
                  </a:lnTo>
                  <a:lnTo>
                    <a:pt x="247" y="51"/>
                  </a:lnTo>
                  <a:lnTo>
                    <a:pt x="238" y="40"/>
                  </a:lnTo>
                  <a:lnTo>
                    <a:pt x="228" y="32"/>
                  </a:lnTo>
                  <a:lnTo>
                    <a:pt x="217" y="24"/>
                  </a:lnTo>
                  <a:lnTo>
                    <a:pt x="206" y="16"/>
                  </a:lnTo>
                  <a:lnTo>
                    <a:pt x="194" y="11"/>
                  </a:lnTo>
                  <a:lnTo>
                    <a:pt x="182" y="6"/>
                  </a:lnTo>
                  <a:lnTo>
                    <a:pt x="167" y="3"/>
                  </a:lnTo>
                  <a:lnTo>
                    <a:pt x="15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25" y="0"/>
                  </a:lnTo>
                  <a:lnTo>
                    <a:pt x="111" y="3"/>
                  </a:lnTo>
                  <a:lnTo>
                    <a:pt x="98" y="6"/>
                  </a:lnTo>
                  <a:lnTo>
                    <a:pt x="85" y="11"/>
                  </a:lnTo>
                  <a:lnTo>
                    <a:pt x="74" y="16"/>
                  </a:lnTo>
                  <a:lnTo>
                    <a:pt x="61" y="24"/>
                  </a:lnTo>
                  <a:lnTo>
                    <a:pt x="51" y="32"/>
                  </a:lnTo>
                  <a:lnTo>
                    <a:pt x="40" y="40"/>
                  </a:lnTo>
                  <a:lnTo>
                    <a:pt x="32" y="51"/>
                  </a:lnTo>
                  <a:lnTo>
                    <a:pt x="24" y="61"/>
                  </a:lnTo>
                  <a:lnTo>
                    <a:pt x="18" y="72"/>
                  </a:lnTo>
                  <a:lnTo>
                    <a:pt x="11" y="85"/>
                  </a:lnTo>
                  <a:lnTo>
                    <a:pt x="6" y="98"/>
                  </a:lnTo>
                  <a:lnTo>
                    <a:pt x="3" y="111"/>
                  </a:lnTo>
                  <a:lnTo>
                    <a:pt x="0" y="125"/>
                  </a:lnTo>
                  <a:lnTo>
                    <a:pt x="0" y="14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283" y="331"/>
              <a:ext cx="270" cy="269"/>
            </a:xfrm>
            <a:custGeom>
              <a:avLst/>
              <a:gdLst>
                <a:gd name="T0" fmla="*/ 0 w 270"/>
                <a:gd name="T1" fmla="*/ 135 h 269"/>
                <a:gd name="T2" fmla="*/ 3 w 270"/>
                <a:gd name="T3" fmla="*/ 107 h 269"/>
                <a:gd name="T4" fmla="*/ 11 w 270"/>
                <a:gd name="T5" fmla="*/ 82 h 269"/>
                <a:gd name="T6" fmla="*/ 22 w 270"/>
                <a:gd name="T7" fmla="*/ 59 h 269"/>
                <a:gd name="T8" fmla="*/ 40 w 270"/>
                <a:gd name="T9" fmla="*/ 40 h 269"/>
                <a:gd name="T10" fmla="*/ 59 w 270"/>
                <a:gd name="T11" fmla="*/ 22 h 269"/>
                <a:gd name="T12" fmla="*/ 82 w 270"/>
                <a:gd name="T13" fmla="*/ 11 h 269"/>
                <a:gd name="T14" fmla="*/ 107 w 270"/>
                <a:gd name="T15" fmla="*/ 3 h 269"/>
                <a:gd name="T16" fmla="*/ 135 w 270"/>
                <a:gd name="T17" fmla="*/ 0 h 269"/>
                <a:gd name="T18" fmla="*/ 148 w 270"/>
                <a:gd name="T19" fmla="*/ 0 h 269"/>
                <a:gd name="T20" fmla="*/ 175 w 270"/>
                <a:gd name="T21" fmla="*/ 6 h 269"/>
                <a:gd name="T22" fmla="*/ 199 w 270"/>
                <a:gd name="T23" fmla="*/ 16 h 269"/>
                <a:gd name="T24" fmla="*/ 220 w 270"/>
                <a:gd name="T25" fmla="*/ 30 h 269"/>
                <a:gd name="T26" fmla="*/ 239 w 270"/>
                <a:gd name="T27" fmla="*/ 50 h 269"/>
                <a:gd name="T28" fmla="*/ 254 w 270"/>
                <a:gd name="T29" fmla="*/ 70 h 269"/>
                <a:gd name="T30" fmla="*/ 263 w 270"/>
                <a:gd name="T31" fmla="*/ 94 h 269"/>
                <a:gd name="T32" fmla="*/ 268 w 270"/>
                <a:gd name="T33" fmla="*/ 120 h 269"/>
                <a:gd name="T34" fmla="*/ 270 w 270"/>
                <a:gd name="T35" fmla="*/ 135 h 269"/>
                <a:gd name="T36" fmla="*/ 267 w 270"/>
                <a:gd name="T37" fmla="*/ 162 h 269"/>
                <a:gd name="T38" fmla="*/ 259 w 270"/>
                <a:gd name="T39" fmla="*/ 187 h 269"/>
                <a:gd name="T40" fmla="*/ 246 w 270"/>
                <a:gd name="T41" fmla="*/ 210 h 269"/>
                <a:gd name="T42" fmla="*/ 230 w 270"/>
                <a:gd name="T43" fmla="*/ 229 h 269"/>
                <a:gd name="T44" fmla="*/ 210 w 270"/>
                <a:gd name="T45" fmla="*/ 245 h 269"/>
                <a:gd name="T46" fmla="*/ 188 w 270"/>
                <a:gd name="T47" fmla="*/ 258 h 269"/>
                <a:gd name="T48" fmla="*/ 162 w 270"/>
                <a:gd name="T49" fmla="*/ 266 h 269"/>
                <a:gd name="T50" fmla="*/ 135 w 270"/>
                <a:gd name="T51" fmla="*/ 269 h 269"/>
                <a:gd name="T52" fmla="*/ 120 w 270"/>
                <a:gd name="T53" fmla="*/ 268 h 269"/>
                <a:gd name="T54" fmla="*/ 95 w 270"/>
                <a:gd name="T55" fmla="*/ 263 h 269"/>
                <a:gd name="T56" fmla="*/ 71 w 270"/>
                <a:gd name="T57" fmla="*/ 253 h 269"/>
                <a:gd name="T58" fmla="*/ 50 w 270"/>
                <a:gd name="T59" fmla="*/ 239 h 269"/>
                <a:gd name="T60" fmla="*/ 30 w 270"/>
                <a:gd name="T61" fmla="*/ 219 h 269"/>
                <a:gd name="T62" fmla="*/ 16 w 270"/>
                <a:gd name="T63" fmla="*/ 199 h 269"/>
                <a:gd name="T64" fmla="*/ 6 w 270"/>
                <a:gd name="T65" fmla="*/ 175 h 269"/>
                <a:gd name="T66" fmla="*/ 0 w 270"/>
                <a:gd name="T67" fmla="*/ 147 h 269"/>
                <a:gd name="T68" fmla="*/ 0 w 270"/>
                <a:gd name="T69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70" h="269">
                  <a:moveTo>
                    <a:pt x="0" y="135"/>
                  </a:moveTo>
                  <a:lnTo>
                    <a:pt x="0" y="135"/>
                  </a:lnTo>
                  <a:lnTo>
                    <a:pt x="0" y="120"/>
                  </a:lnTo>
                  <a:lnTo>
                    <a:pt x="3" y="107"/>
                  </a:lnTo>
                  <a:lnTo>
                    <a:pt x="6" y="94"/>
                  </a:lnTo>
                  <a:lnTo>
                    <a:pt x="11" y="82"/>
                  </a:lnTo>
                  <a:lnTo>
                    <a:pt x="16" y="70"/>
                  </a:lnTo>
                  <a:lnTo>
                    <a:pt x="22" y="59"/>
                  </a:lnTo>
                  <a:lnTo>
                    <a:pt x="30" y="50"/>
                  </a:lnTo>
                  <a:lnTo>
                    <a:pt x="40" y="40"/>
                  </a:lnTo>
                  <a:lnTo>
                    <a:pt x="50" y="30"/>
                  </a:lnTo>
                  <a:lnTo>
                    <a:pt x="59" y="22"/>
                  </a:lnTo>
                  <a:lnTo>
                    <a:pt x="71" y="16"/>
                  </a:lnTo>
                  <a:lnTo>
                    <a:pt x="82" y="11"/>
                  </a:lnTo>
                  <a:lnTo>
                    <a:pt x="95" y="6"/>
                  </a:lnTo>
                  <a:lnTo>
                    <a:pt x="107" y="3"/>
                  </a:lnTo>
                  <a:lnTo>
                    <a:pt x="120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48" y="0"/>
                  </a:lnTo>
                  <a:lnTo>
                    <a:pt x="162" y="3"/>
                  </a:lnTo>
                  <a:lnTo>
                    <a:pt x="175" y="6"/>
                  </a:lnTo>
                  <a:lnTo>
                    <a:pt x="188" y="11"/>
                  </a:lnTo>
                  <a:lnTo>
                    <a:pt x="199" y="16"/>
                  </a:lnTo>
                  <a:lnTo>
                    <a:pt x="210" y="22"/>
                  </a:lnTo>
                  <a:lnTo>
                    <a:pt x="220" y="30"/>
                  </a:lnTo>
                  <a:lnTo>
                    <a:pt x="230" y="40"/>
                  </a:lnTo>
                  <a:lnTo>
                    <a:pt x="239" y="50"/>
                  </a:lnTo>
                  <a:lnTo>
                    <a:pt x="246" y="59"/>
                  </a:lnTo>
                  <a:lnTo>
                    <a:pt x="254" y="70"/>
                  </a:lnTo>
                  <a:lnTo>
                    <a:pt x="259" y="82"/>
                  </a:lnTo>
                  <a:lnTo>
                    <a:pt x="263" y="94"/>
                  </a:lnTo>
                  <a:lnTo>
                    <a:pt x="267" y="107"/>
                  </a:lnTo>
                  <a:lnTo>
                    <a:pt x="268" y="120"/>
                  </a:lnTo>
                  <a:lnTo>
                    <a:pt x="270" y="135"/>
                  </a:lnTo>
                  <a:lnTo>
                    <a:pt x="270" y="135"/>
                  </a:lnTo>
                  <a:lnTo>
                    <a:pt x="268" y="147"/>
                  </a:lnTo>
                  <a:lnTo>
                    <a:pt x="267" y="162"/>
                  </a:lnTo>
                  <a:lnTo>
                    <a:pt x="263" y="175"/>
                  </a:lnTo>
                  <a:lnTo>
                    <a:pt x="259" y="187"/>
                  </a:lnTo>
                  <a:lnTo>
                    <a:pt x="254" y="199"/>
                  </a:lnTo>
                  <a:lnTo>
                    <a:pt x="246" y="210"/>
                  </a:lnTo>
                  <a:lnTo>
                    <a:pt x="239" y="219"/>
                  </a:lnTo>
                  <a:lnTo>
                    <a:pt x="230" y="229"/>
                  </a:lnTo>
                  <a:lnTo>
                    <a:pt x="220" y="239"/>
                  </a:lnTo>
                  <a:lnTo>
                    <a:pt x="210" y="245"/>
                  </a:lnTo>
                  <a:lnTo>
                    <a:pt x="199" y="253"/>
                  </a:lnTo>
                  <a:lnTo>
                    <a:pt x="188" y="258"/>
                  </a:lnTo>
                  <a:lnTo>
                    <a:pt x="175" y="263"/>
                  </a:lnTo>
                  <a:lnTo>
                    <a:pt x="162" y="266"/>
                  </a:lnTo>
                  <a:lnTo>
                    <a:pt x="148" y="268"/>
                  </a:lnTo>
                  <a:lnTo>
                    <a:pt x="135" y="269"/>
                  </a:lnTo>
                  <a:lnTo>
                    <a:pt x="135" y="269"/>
                  </a:lnTo>
                  <a:lnTo>
                    <a:pt x="120" y="268"/>
                  </a:lnTo>
                  <a:lnTo>
                    <a:pt x="107" y="266"/>
                  </a:lnTo>
                  <a:lnTo>
                    <a:pt x="95" y="263"/>
                  </a:lnTo>
                  <a:lnTo>
                    <a:pt x="82" y="258"/>
                  </a:lnTo>
                  <a:lnTo>
                    <a:pt x="71" y="253"/>
                  </a:lnTo>
                  <a:lnTo>
                    <a:pt x="59" y="245"/>
                  </a:lnTo>
                  <a:lnTo>
                    <a:pt x="50" y="239"/>
                  </a:lnTo>
                  <a:lnTo>
                    <a:pt x="40" y="229"/>
                  </a:lnTo>
                  <a:lnTo>
                    <a:pt x="30" y="219"/>
                  </a:lnTo>
                  <a:lnTo>
                    <a:pt x="22" y="210"/>
                  </a:lnTo>
                  <a:lnTo>
                    <a:pt x="16" y="199"/>
                  </a:lnTo>
                  <a:lnTo>
                    <a:pt x="11" y="187"/>
                  </a:lnTo>
                  <a:lnTo>
                    <a:pt x="6" y="175"/>
                  </a:lnTo>
                  <a:lnTo>
                    <a:pt x="3" y="162"/>
                  </a:lnTo>
                  <a:lnTo>
                    <a:pt x="0" y="147"/>
                  </a:lnTo>
                  <a:lnTo>
                    <a:pt x="0" y="135"/>
                  </a:lnTo>
                  <a:lnTo>
                    <a:pt x="0" y="1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8" name="Freeform 11"/>
            <p:cNvSpPr>
              <a:spLocks noEditPoints="1"/>
            </p:cNvSpPr>
            <p:nvPr/>
          </p:nvSpPr>
          <p:spPr bwMode="auto">
            <a:xfrm>
              <a:off x="315" y="363"/>
              <a:ext cx="206" cy="205"/>
            </a:xfrm>
            <a:custGeom>
              <a:avLst/>
              <a:gdLst>
                <a:gd name="T0" fmla="*/ 84 w 206"/>
                <a:gd name="T1" fmla="*/ 35 h 205"/>
                <a:gd name="T2" fmla="*/ 156 w 206"/>
                <a:gd name="T3" fmla="*/ 30 h 205"/>
                <a:gd name="T4" fmla="*/ 58 w 206"/>
                <a:gd name="T5" fmla="*/ 29 h 205"/>
                <a:gd name="T6" fmla="*/ 80 w 206"/>
                <a:gd name="T7" fmla="*/ 18 h 205"/>
                <a:gd name="T8" fmla="*/ 156 w 206"/>
                <a:gd name="T9" fmla="*/ 22 h 205"/>
                <a:gd name="T10" fmla="*/ 109 w 206"/>
                <a:gd name="T11" fmla="*/ 6 h 205"/>
                <a:gd name="T12" fmla="*/ 58 w 206"/>
                <a:gd name="T13" fmla="*/ 10 h 205"/>
                <a:gd name="T14" fmla="*/ 124 w 206"/>
                <a:gd name="T15" fmla="*/ 1 h 205"/>
                <a:gd name="T16" fmla="*/ 169 w 206"/>
                <a:gd name="T17" fmla="*/ 27 h 205"/>
                <a:gd name="T18" fmla="*/ 190 w 206"/>
                <a:gd name="T19" fmla="*/ 54 h 205"/>
                <a:gd name="T20" fmla="*/ 202 w 206"/>
                <a:gd name="T21" fmla="*/ 75 h 205"/>
                <a:gd name="T22" fmla="*/ 206 w 206"/>
                <a:gd name="T23" fmla="*/ 96 h 205"/>
                <a:gd name="T24" fmla="*/ 167 w 206"/>
                <a:gd name="T25" fmla="*/ 127 h 205"/>
                <a:gd name="T26" fmla="*/ 111 w 206"/>
                <a:gd name="T27" fmla="*/ 147 h 205"/>
                <a:gd name="T28" fmla="*/ 196 w 206"/>
                <a:gd name="T29" fmla="*/ 131 h 205"/>
                <a:gd name="T30" fmla="*/ 154 w 206"/>
                <a:gd name="T31" fmla="*/ 151 h 205"/>
                <a:gd name="T32" fmla="*/ 53 w 206"/>
                <a:gd name="T33" fmla="*/ 152 h 205"/>
                <a:gd name="T34" fmla="*/ 130 w 206"/>
                <a:gd name="T35" fmla="*/ 167 h 205"/>
                <a:gd name="T36" fmla="*/ 177 w 206"/>
                <a:gd name="T37" fmla="*/ 163 h 205"/>
                <a:gd name="T38" fmla="*/ 80 w 206"/>
                <a:gd name="T39" fmla="*/ 170 h 205"/>
                <a:gd name="T40" fmla="*/ 58 w 206"/>
                <a:gd name="T41" fmla="*/ 171 h 205"/>
                <a:gd name="T42" fmla="*/ 178 w 206"/>
                <a:gd name="T43" fmla="*/ 173 h 205"/>
                <a:gd name="T44" fmla="*/ 85 w 206"/>
                <a:gd name="T45" fmla="*/ 189 h 205"/>
                <a:gd name="T46" fmla="*/ 48 w 206"/>
                <a:gd name="T47" fmla="*/ 179 h 205"/>
                <a:gd name="T48" fmla="*/ 129 w 206"/>
                <a:gd name="T49" fmla="*/ 199 h 205"/>
                <a:gd name="T50" fmla="*/ 114 w 206"/>
                <a:gd name="T51" fmla="*/ 205 h 205"/>
                <a:gd name="T52" fmla="*/ 35 w 206"/>
                <a:gd name="T53" fmla="*/ 181 h 205"/>
                <a:gd name="T54" fmla="*/ 13 w 206"/>
                <a:gd name="T55" fmla="*/ 154 h 205"/>
                <a:gd name="T56" fmla="*/ 3 w 206"/>
                <a:gd name="T57" fmla="*/ 131 h 205"/>
                <a:gd name="T58" fmla="*/ 0 w 206"/>
                <a:gd name="T59" fmla="*/ 111 h 205"/>
                <a:gd name="T60" fmla="*/ 21 w 206"/>
                <a:gd name="T61" fmla="*/ 77 h 205"/>
                <a:gd name="T62" fmla="*/ 112 w 206"/>
                <a:gd name="T63" fmla="*/ 51 h 205"/>
                <a:gd name="T64" fmla="*/ 69 w 206"/>
                <a:gd name="T65" fmla="*/ 45 h 205"/>
                <a:gd name="T66" fmla="*/ 167 w 206"/>
                <a:gd name="T67" fmla="*/ 35 h 205"/>
                <a:gd name="T68" fmla="*/ 174 w 206"/>
                <a:gd name="T69" fmla="*/ 40 h 205"/>
                <a:gd name="T70" fmla="*/ 14 w 206"/>
                <a:gd name="T71" fmla="*/ 127 h 205"/>
                <a:gd name="T72" fmla="*/ 180 w 206"/>
                <a:gd name="T73" fmla="*/ 67 h 205"/>
                <a:gd name="T74" fmla="*/ 180 w 206"/>
                <a:gd name="T75" fmla="*/ 67 h 205"/>
                <a:gd name="T76" fmla="*/ 111 w 206"/>
                <a:gd name="T77" fmla="*/ 90 h 205"/>
                <a:gd name="T78" fmla="*/ 30 w 206"/>
                <a:gd name="T79" fmla="*/ 122 h 205"/>
                <a:gd name="T80" fmla="*/ 103 w 206"/>
                <a:gd name="T81" fmla="*/ 103 h 205"/>
                <a:gd name="T82" fmla="*/ 183 w 206"/>
                <a:gd name="T83" fmla="*/ 80 h 205"/>
                <a:gd name="T84" fmla="*/ 48 w 206"/>
                <a:gd name="T85" fmla="*/ 141 h 205"/>
                <a:gd name="T86" fmla="*/ 24 w 206"/>
                <a:gd name="T87" fmla="*/ 147 h 205"/>
                <a:gd name="T88" fmla="*/ 24 w 206"/>
                <a:gd name="T89" fmla="*/ 147 h 205"/>
                <a:gd name="T90" fmla="*/ 153 w 206"/>
                <a:gd name="T91" fmla="*/ 67 h 205"/>
                <a:gd name="T92" fmla="*/ 50 w 206"/>
                <a:gd name="T93" fmla="*/ 77 h 205"/>
                <a:gd name="T94" fmla="*/ 10 w 206"/>
                <a:gd name="T95" fmla="*/ 106 h 205"/>
                <a:gd name="T96" fmla="*/ 47 w 206"/>
                <a:gd name="T97" fmla="*/ 90 h 205"/>
                <a:gd name="T98" fmla="*/ 143 w 206"/>
                <a:gd name="T99" fmla="*/ 56 h 205"/>
                <a:gd name="T100" fmla="*/ 175 w 206"/>
                <a:gd name="T101" fmla="*/ 56 h 205"/>
                <a:gd name="T102" fmla="*/ 151 w 206"/>
                <a:gd name="T103" fmla="*/ 106 h 205"/>
                <a:gd name="T104" fmla="*/ 45 w 206"/>
                <a:gd name="T105" fmla="*/ 130 h 205"/>
                <a:gd name="T106" fmla="*/ 138 w 206"/>
                <a:gd name="T107" fmla="*/ 122 h 205"/>
                <a:gd name="T108" fmla="*/ 193 w 206"/>
                <a:gd name="T109" fmla="*/ 91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6" h="205">
                  <a:moveTo>
                    <a:pt x="6" y="64"/>
                  </a:moveTo>
                  <a:lnTo>
                    <a:pt x="6" y="64"/>
                  </a:lnTo>
                  <a:lnTo>
                    <a:pt x="21" y="56"/>
                  </a:lnTo>
                  <a:lnTo>
                    <a:pt x="34" y="48"/>
                  </a:lnTo>
                  <a:lnTo>
                    <a:pt x="50" y="43"/>
                  </a:lnTo>
                  <a:lnTo>
                    <a:pt x="66" y="38"/>
                  </a:lnTo>
                  <a:lnTo>
                    <a:pt x="84" y="35"/>
                  </a:lnTo>
                  <a:lnTo>
                    <a:pt x="103" y="35"/>
                  </a:lnTo>
                  <a:lnTo>
                    <a:pt x="125" y="35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53" y="35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3" y="26"/>
                  </a:lnTo>
                  <a:lnTo>
                    <a:pt x="129" y="24"/>
                  </a:lnTo>
                  <a:lnTo>
                    <a:pt x="114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79" y="24"/>
                  </a:lnTo>
                  <a:lnTo>
                    <a:pt x="58" y="29"/>
                  </a:lnTo>
                  <a:lnTo>
                    <a:pt x="35" y="35"/>
                  </a:lnTo>
                  <a:lnTo>
                    <a:pt x="18" y="43"/>
                  </a:lnTo>
                  <a:lnTo>
                    <a:pt x="24" y="35"/>
                  </a:lnTo>
                  <a:lnTo>
                    <a:pt x="24" y="35"/>
                  </a:lnTo>
                  <a:lnTo>
                    <a:pt x="39" y="29"/>
                  </a:lnTo>
                  <a:lnTo>
                    <a:pt x="58" y="22"/>
                  </a:lnTo>
                  <a:lnTo>
                    <a:pt x="80" y="18"/>
                  </a:lnTo>
                  <a:lnTo>
                    <a:pt x="103" y="16"/>
                  </a:lnTo>
                  <a:lnTo>
                    <a:pt x="103" y="16"/>
                  </a:lnTo>
                  <a:lnTo>
                    <a:pt x="116" y="16"/>
                  </a:lnTo>
                  <a:lnTo>
                    <a:pt x="127" y="16"/>
                  </a:lnTo>
                  <a:lnTo>
                    <a:pt x="140" y="19"/>
                  </a:lnTo>
                  <a:lnTo>
                    <a:pt x="156" y="22"/>
                  </a:lnTo>
                  <a:lnTo>
                    <a:pt x="156" y="22"/>
                  </a:lnTo>
                  <a:lnTo>
                    <a:pt x="153" y="19"/>
                  </a:lnTo>
                  <a:lnTo>
                    <a:pt x="151" y="18"/>
                  </a:lnTo>
                  <a:lnTo>
                    <a:pt x="141" y="13"/>
                  </a:lnTo>
                  <a:lnTo>
                    <a:pt x="141" y="13"/>
                  </a:lnTo>
                  <a:lnTo>
                    <a:pt x="132" y="10"/>
                  </a:lnTo>
                  <a:lnTo>
                    <a:pt x="122" y="8"/>
                  </a:lnTo>
                  <a:lnTo>
                    <a:pt x="109" y="6"/>
                  </a:lnTo>
                  <a:lnTo>
                    <a:pt x="96" y="6"/>
                  </a:lnTo>
                  <a:lnTo>
                    <a:pt x="84" y="6"/>
                  </a:lnTo>
                  <a:lnTo>
                    <a:pt x="69" y="10"/>
                  </a:lnTo>
                  <a:lnTo>
                    <a:pt x="56" y="13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67" y="5"/>
                  </a:lnTo>
                  <a:lnTo>
                    <a:pt x="79" y="1"/>
                  </a:lnTo>
                  <a:lnTo>
                    <a:pt x="93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24" y="1"/>
                  </a:lnTo>
                  <a:lnTo>
                    <a:pt x="138" y="5"/>
                  </a:lnTo>
                  <a:lnTo>
                    <a:pt x="153" y="11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167" y="24"/>
                  </a:lnTo>
                  <a:lnTo>
                    <a:pt x="169" y="27"/>
                  </a:lnTo>
                  <a:lnTo>
                    <a:pt x="169" y="27"/>
                  </a:lnTo>
                  <a:lnTo>
                    <a:pt x="182" y="35"/>
                  </a:lnTo>
                  <a:lnTo>
                    <a:pt x="185" y="40"/>
                  </a:lnTo>
                  <a:lnTo>
                    <a:pt x="188" y="43"/>
                  </a:lnTo>
                  <a:lnTo>
                    <a:pt x="188" y="43"/>
                  </a:lnTo>
                  <a:lnTo>
                    <a:pt x="190" y="48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94" y="58"/>
                  </a:lnTo>
                  <a:lnTo>
                    <a:pt x="199" y="61"/>
                  </a:lnTo>
                  <a:lnTo>
                    <a:pt x="199" y="61"/>
                  </a:lnTo>
                  <a:lnTo>
                    <a:pt x="201" y="66"/>
                  </a:lnTo>
                  <a:lnTo>
                    <a:pt x="201" y="69"/>
                  </a:lnTo>
                  <a:lnTo>
                    <a:pt x="201" y="69"/>
                  </a:lnTo>
                  <a:lnTo>
                    <a:pt x="202" y="75"/>
                  </a:lnTo>
                  <a:lnTo>
                    <a:pt x="201" y="77"/>
                  </a:lnTo>
                  <a:lnTo>
                    <a:pt x="199" y="80"/>
                  </a:lnTo>
                  <a:lnTo>
                    <a:pt x="199" y="80"/>
                  </a:lnTo>
                  <a:lnTo>
                    <a:pt x="204" y="85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6" y="96"/>
                  </a:lnTo>
                  <a:lnTo>
                    <a:pt x="204" y="101"/>
                  </a:lnTo>
                  <a:lnTo>
                    <a:pt x="201" y="107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88" y="117"/>
                  </a:lnTo>
                  <a:lnTo>
                    <a:pt x="178" y="122"/>
                  </a:lnTo>
                  <a:lnTo>
                    <a:pt x="167" y="127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17" y="138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100" y="147"/>
                  </a:lnTo>
                  <a:lnTo>
                    <a:pt x="111" y="147"/>
                  </a:lnTo>
                  <a:lnTo>
                    <a:pt x="124" y="149"/>
                  </a:lnTo>
                  <a:lnTo>
                    <a:pt x="124" y="149"/>
                  </a:lnTo>
                  <a:lnTo>
                    <a:pt x="140" y="147"/>
                  </a:lnTo>
                  <a:lnTo>
                    <a:pt x="154" y="146"/>
                  </a:lnTo>
                  <a:lnTo>
                    <a:pt x="167" y="143"/>
                  </a:lnTo>
                  <a:lnTo>
                    <a:pt x="180" y="139"/>
                  </a:lnTo>
                  <a:lnTo>
                    <a:pt x="196" y="131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1" y="135"/>
                  </a:lnTo>
                  <a:lnTo>
                    <a:pt x="201" y="135"/>
                  </a:lnTo>
                  <a:lnTo>
                    <a:pt x="191" y="139"/>
                  </a:lnTo>
                  <a:lnTo>
                    <a:pt x="180" y="144"/>
                  </a:lnTo>
                  <a:lnTo>
                    <a:pt x="154" y="151"/>
                  </a:lnTo>
                  <a:lnTo>
                    <a:pt x="132" y="155"/>
                  </a:lnTo>
                  <a:lnTo>
                    <a:pt x="114" y="155"/>
                  </a:lnTo>
                  <a:lnTo>
                    <a:pt x="114" y="155"/>
                  </a:lnTo>
                  <a:lnTo>
                    <a:pt x="88" y="154"/>
                  </a:lnTo>
                  <a:lnTo>
                    <a:pt x="66" y="147"/>
                  </a:lnTo>
                  <a:lnTo>
                    <a:pt x="66" y="147"/>
                  </a:lnTo>
                  <a:lnTo>
                    <a:pt x="53" y="152"/>
                  </a:lnTo>
                  <a:lnTo>
                    <a:pt x="53" y="152"/>
                  </a:lnTo>
                  <a:lnTo>
                    <a:pt x="69" y="159"/>
                  </a:lnTo>
                  <a:lnTo>
                    <a:pt x="84" y="162"/>
                  </a:lnTo>
                  <a:lnTo>
                    <a:pt x="98" y="165"/>
                  </a:lnTo>
                  <a:lnTo>
                    <a:pt x="112" y="167"/>
                  </a:lnTo>
                  <a:lnTo>
                    <a:pt x="112" y="167"/>
                  </a:lnTo>
                  <a:lnTo>
                    <a:pt x="130" y="167"/>
                  </a:lnTo>
                  <a:lnTo>
                    <a:pt x="149" y="163"/>
                  </a:lnTo>
                  <a:lnTo>
                    <a:pt x="172" y="160"/>
                  </a:lnTo>
                  <a:lnTo>
                    <a:pt x="193" y="152"/>
                  </a:lnTo>
                  <a:lnTo>
                    <a:pt x="193" y="152"/>
                  </a:lnTo>
                  <a:lnTo>
                    <a:pt x="190" y="157"/>
                  </a:lnTo>
                  <a:lnTo>
                    <a:pt x="190" y="157"/>
                  </a:lnTo>
                  <a:lnTo>
                    <a:pt x="177" y="163"/>
                  </a:lnTo>
                  <a:lnTo>
                    <a:pt x="161" y="168"/>
                  </a:lnTo>
                  <a:lnTo>
                    <a:pt x="145" y="171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06" y="173"/>
                  </a:lnTo>
                  <a:lnTo>
                    <a:pt x="80" y="170"/>
                  </a:lnTo>
                  <a:lnTo>
                    <a:pt x="80" y="170"/>
                  </a:lnTo>
                  <a:lnTo>
                    <a:pt x="61" y="165"/>
                  </a:lnTo>
                  <a:lnTo>
                    <a:pt x="43" y="159"/>
                  </a:lnTo>
                  <a:lnTo>
                    <a:pt x="43" y="159"/>
                  </a:lnTo>
                  <a:lnTo>
                    <a:pt x="42" y="160"/>
                  </a:lnTo>
                  <a:lnTo>
                    <a:pt x="40" y="163"/>
                  </a:lnTo>
                  <a:lnTo>
                    <a:pt x="40" y="163"/>
                  </a:lnTo>
                  <a:lnTo>
                    <a:pt x="58" y="171"/>
                  </a:lnTo>
                  <a:lnTo>
                    <a:pt x="74" y="178"/>
                  </a:lnTo>
                  <a:lnTo>
                    <a:pt x="92" y="181"/>
                  </a:lnTo>
                  <a:lnTo>
                    <a:pt x="108" y="183"/>
                  </a:lnTo>
                  <a:lnTo>
                    <a:pt x="125" y="183"/>
                  </a:lnTo>
                  <a:lnTo>
                    <a:pt x="143" y="181"/>
                  </a:lnTo>
                  <a:lnTo>
                    <a:pt x="161" y="178"/>
                  </a:lnTo>
                  <a:lnTo>
                    <a:pt x="178" y="173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54" y="184"/>
                  </a:lnTo>
                  <a:lnTo>
                    <a:pt x="135" y="189"/>
                  </a:lnTo>
                  <a:lnTo>
                    <a:pt x="117" y="191"/>
                  </a:lnTo>
                  <a:lnTo>
                    <a:pt x="101" y="191"/>
                  </a:lnTo>
                  <a:lnTo>
                    <a:pt x="85" y="189"/>
                  </a:lnTo>
                  <a:lnTo>
                    <a:pt x="71" y="184"/>
                  </a:lnTo>
                  <a:lnTo>
                    <a:pt x="58" y="181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2" y="173"/>
                  </a:lnTo>
                  <a:lnTo>
                    <a:pt x="42" y="173"/>
                  </a:lnTo>
                  <a:lnTo>
                    <a:pt x="48" y="179"/>
                  </a:lnTo>
                  <a:lnTo>
                    <a:pt x="61" y="187"/>
                  </a:lnTo>
                  <a:lnTo>
                    <a:pt x="77" y="196"/>
                  </a:lnTo>
                  <a:lnTo>
                    <a:pt x="87" y="197"/>
                  </a:lnTo>
                  <a:lnTo>
                    <a:pt x="98" y="199"/>
                  </a:lnTo>
                  <a:lnTo>
                    <a:pt x="98" y="199"/>
                  </a:lnTo>
                  <a:lnTo>
                    <a:pt x="112" y="199"/>
                  </a:lnTo>
                  <a:lnTo>
                    <a:pt x="129" y="199"/>
                  </a:lnTo>
                  <a:lnTo>
                    <a:pt x="141" y="196"/>
                  </a:lnTo>
                  <a:lnTo>
                    <a:pt x="154" y="192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38" y="199"/>
                  </a:lnTo>
                  <a:lnTo>
                    <a:pt x="129" y="202"/>
                  </a:lnTo>
                  <a:lnTo>
                    <a:pt x="114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85" y="204"/>
                  </a:lnTo>
                  <a:lnTo>
                    <a:pt x="74" y="202"/>
                  </a:lnTo>
                  <a:lnTo>
                    <a:pt x="56" y="196"/>
                  </a:lnTo>
                  <a:lnTo>
                    <a:pt x="45" y="187"/>
                  </a:lnTo>
                  <a:lnTo>
                    <a:pt x="35" y="181"/>
                  </a:lnTo>
                  <a:lnTo>
                    <a:pt x="35" y="181"/>
                  </a:lnTo>
                  <a:lnTo>
                    <a:pt x="32" y="175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13" y="154"/>
                  </a:lnTo>
                  <a:lnTo>
                    <a:pt x="11" y="147"/>
                  </a:lnTo>
                  <a:lnTo>
                    <a:pt x="11" y="143"/>
                  </a:lnTo>
                  <a:lnTo>
                    <a:pt x="11" y="143"/>
                  </a:lnTo>
                  <a:lnTo>
                    <a:pt x="13" y="139"/>
                  </a:lnTo>
                  <a:lnTo>
                    <a:pt x="13" y="139"/>
                  </a:lnTo>
                  <a:lnTo>
                    <a:pt x="8" y="136"/>
                  </a:lnTo>
                  <a:lnTo>
                    <a:pt x="3" y="131"/>
                  </a:lnTo>
                  <a:lnTo>
                    <a:pt x="3" y="131"/>
                  </a:lnTo>
                  <a:lnTo>
                    <a:pt x="2" y="127"/>
                  </a:lnTo>
                  <a:lnTo>
                    <a:pt x="2" y="123"/>
                  </a:lnTo>
                  <a:lnTo>
                    <a:pt x="5" y="117"/>
                  </a:lnTo>
                  <a:lnTo>
                    <a:pt x="5" y="117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2" y="94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13" y="82"/>
                  </a:lnTo>
                  <a:lnTo>
                    <a:pt x="21" y="77"/>
                  </a:lnTo>
                  <a:lnTo>
                    <a:pt x="30" y="72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67" y="61"/>
                  </a:lnTo>
                  <a:lnTo>
                    <a:pt x="85" y="56"/>
                  </a:lnTo>
                  <a:lnTo>
                    <a:pt x="85" y="56"/>
                  </a:lnTo>
                  <a:lnTo>
                    <a:pt x="112" y="51"/>
                  </a:lnTo>
                  <a:lnTo>
                    <a:pt x="127" y="48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22" y="43"/>
                  </a:lnTo>
                  <a:lnTo>
                    <a:pt x="104" y="42"/>
                  </a:lnTo>
                  <a:lnTo>
                    <a:pt x="87" y="43"/>
                  </a:lnTo>
                  <a:lnTo>
                    <a:pt x="69" y="45"/>
                  </a:lnTo>
                  <a:lnTo>
                    <a:pt x="51" y="50"/>
                  </a:lnTo>
                  <a:lnTo>
                    <a:pt x="35" y="54"/>
                  </a:lnTo>
                  <a:lnTo>
                    <a:pt x="19" y="62"/>
                  </a:lnTo>
                  <a:lnTo>
                    <a:pt x="3" y="72"/>
                  </a:lnTo>
                  <a:lnTo>
                    <a:pt x="6" y="64"/>
                  </a:lnTo>
                  <a:close/>
                  <a:moveTo>
                    <a:pt x="167" y="35"/>
                  </a:moveTo>
                  <a:lnTo>
                    <a:pt x="167" y="35"/>
                  </a:lnTo>
                  <a:lnTo>
                    <a:pt x="165" y="38"/>
                  </a:lnTo>
                  <a:lnTo>
                    <a:pt x="162" y="42"/>
                  </a:lnTo>
                  <a:lnTo>
                    <a:pt x="162" y="42"/>
                  </a:lnTo>
                  <a:lnTo>
                    <a:pt x="177" y="46"/>
                  </a:lnTo>
                  <a:lnTo>
                    <a:pt x="177" y="46"/>
                  </a:lnTo>
                  <a:lnTo>
                    <a:pt x="177" y="43"/>
                  </a:lnTo>
                  <a:lnTo>
                    <a:pt x="174" y="40"/>
                  </a:lnTo>
                  <a:lnTo>
                    <a:pt x="167" y="35"/>
                  </a:lnTo>
                  <a:lnTo>
                    <a:pt x="167" y="35"/>
                  </a:lnTo>
                  <a:close/>
                  <a:moveTo>
                    <a:pt x="22" y="130"/>
                  </a:moveTo>
                  <a:lnTo>
                    <a:pt x="22" y="130"/>
                  </a:lnTo>
                  <a:lnTo>
                    <a:pt x="14" y="125"/>
                  </a:lnTo>
                  <a:lnTo>
                    <a:pt x="14" y="125"/>
                  </a:lnTo>
                  <a:lnTo>
                    <a:pt x="14" y="127"/>
                  </a:lnTo>
                  <a:lnTo>
                    <a:pt x="14" y="128"/>
                  </a:lnTo>
                  <a:lnTo>
                    <a:pt x="18" y="131"/>
                  </a:lnTo>
                  <a:lnTo>
                    <a:pt x="18" y="131"/>
                  </a:lnTo>
                  <a:lnTo>
                    <a:pt x="22" y="130"/>
                  </a:lnTo>
                  <a:lnTo>
                    <a:pt x="22" y="130"/>
                  </a:lnTo>
                  <a:close/>
                  <a:moveTo>
                    <a:pt x="180" y="67"/>
                  </a:moveTo>
                  <a:lnTo>
                    <a:pt x="180" y="67"/>
                  </a:lnTo>
                  <a:lnTo>
                    <a:pt x="190" y="72"/>
                  </a:lnTo>
                  <a:lnTo>
                    <a:pt x="190" y="72"/>
                  </a:lnTo>
                  <a:lnTo>
                    <a:pt x="191" y="70"/>
                  </a:lnTo>
                  <a:lnTo>
                    <a:pt x="191" y="67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80" y="67"/>
                  </a:lnTo>
                  <a:lnTo>
                    <a:pt x="180" y="67"/>
                  </a:lnTo>
                  <a:close/>
                  <a:moveTo>
                    <a:pt x="170" y="74"/>
                  </a:moveTo>
                  <a:lnTo>
                    <a:pt x="170" y="74"/>
                  </a:lnTo>
                  <a:lnTo>
                    <a:pt x="157" y="78"/>
                  </a:lnTo>
                  <a:lnTo>
                    <a:pt x="140" y="83"/>
                  </a:lnTo>
                  <a:lnTo>
                    <a:pt x="140" y="83"/>
                  </a:lnTo>
                  <a:lnTo>
                    <a:pt x="111" y="90"/>
                  </a:lnTo>
                  <a:lnTo>
                    <a:pt x="69" y="98"/>
                  </a:lnTo>
                  <a:lnTo>
                    <a:pt x="69" y="98"/>
                  </a:lnTo>
                  <a:lnTo>
                    <a:pt x="47" y="104"/>
                  </a:lnTo>
                  <a:lnTo>
                    <a:pt x="32" y="109"/>
                  </a:lnTo>
                  <a:lnTo>
                    <a:pt x="21" y="117"/>
                  </a:lnTo>
                  <a:lnTo>
                    <a:pt x="21" y="117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40" y="117"/>
                  </a:lnTo>
                  <a:lnTo>
                    <a:pt x="55" y="112"/>
                  </a:lnTo>
                  <a:lnTo>
                    <a:pt x="55" y="112"/>
                  </a:lnTo>
                  <a:lnTo>
                    <a:pt x="79" y="107"/>
                  </a:lnTo>
                  <a:lnTo>
                    <a:pt x="103" y="103"/>
                  </a:lnTo>
                  <a:lnTo>
                    <a:pt x="103" y="103"/>
                  </a:lnTo>
                  <a:lnTo>
                    <a:pt x="135" y="96"/>
                  </a:lnTo>
                  <a:lnTo>
                    <a:pt x="153" y="93"/>
                  </a:lnTo>
                  <a:lnTo>
                    <a:pt x="169" y="88"/>
                  </a:lnTo>
                  <a:lnTo>
                    <a:pt x="169" y="88"/>
                  </a:lnTo>
                  <a:lnTo>
                    <a:pt x="177" y="85"/>
                  </a:lnTo>
                  <a:lnTo>
                    <a:pt x="183" y="80"/>
                  </a:lnTo>
                  <a:lnTo>
                    <a:pt x="183" y="80"/>
                  </a:lnTo>
                  <a:lnTo>
                    <a:pt x="177" y="77"/>
                  </a:lnTo>
                  <a:lnTo>
                    <a:pt x="170" y="74"/>
                  </a:lnTo>
                  <a:lnTo>
                    <a:pt x="170" y="74"/>
                  </a:lnTo>
                  <a:close/>
                  <a:moveTo>
                    <a:pt x="40" y="146"/>
                  </a:moveTo>
                  <a:lnTo>
                    <a:pt x="40" y="146"/>
                  </a:lnTo>
                  <a:lnTo>
                    <a:pt x="48" y="141"/>
                  </a:lnTo>
                  <a:lnTo>
                    <a:pt x="48" y="141"/>
                  </a:lnTo>
                  <a:lnTo>
                    <a:pt x="34" y="135"/>
                  </a:lnTo>
                  <a:lnTo>
                    <a:pt x="34" y="135"/>
                  </a:lnTo>
                  <a:lnTo>
                    <a:pt x="27" y="139"/>
                  </a:lnTo>
                  <a:lnTo>
                    <a:pt x="27" y="139"/>
                  </a:lnTo>
                  <a:lnTo>
                    <a:pt x="40" y="146"/>
                  </a:lnTo>
                  <a:lnTo>
                    <a:pt x="40" y="146"/>
                  </a:lnTo>
                  <a:close/>
                  <a:moveTo>
                    <a:pt x="24" y="147"/>
                  </a:moveTo>
                  <a:lnTo>
                    <a:pt x="24" y="147"/>
                  </a:lnTo>
                  <a:lnTo>
                    <a:pt x="24" y="152"/>
                  </a:lnTo>
                  <a:lnTo>
                    <a:pt x="29" y="157"/>
                  </a:lnTo>
                  <a:lnTo>
                    <a:pt x="29" y="157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24" y="147"/>
                  </a:lnTo>
                  <a:lnTo>
                    <a:pt x="24" y="147"/>
                  </a:lnTo>
                  <a:close/>
                  <a:moveTo>
                    <a:pt x="47" y="90"/>
                  </a:moveTo>
                  <a:lnTo>
                    <a:pt x="47" y="90"/>
                  </a:lnTo>
                  <a:lnTo>
                    <a:pt x="72" y="83"/>
                  </a:lnTo>
                  <a:lnTo>
                    <a:pt x="100" y="78"/>
                  </a:lnTo>
                  <a:lnTo>
                    <a:pt x="125" y="74"/>
                  </a:lnTo>
                  <a:lnTo>
                    <a:pt x="153" y="67"/>
                  </a:lnTo>
                  <a:lnTo>
                    <a:pt x="153" y="67"/>
                  </a:lnTo>
                  <a:lnTo>
                    <a:pt x="135" y="64"/>
                  </a:lnTo>
                  <a:lnTo>
                    <a:pt x="127" y="62"/>
                  </a:lnTo>
                  <a:lnTo>
                    <a:pt x="116" y="64"/>
                  </a:lnTo>
                  <a:lnTo>
                    <a:pt x="116" y="64"/>
                  </a:lnTo>
                  <a:lnTo>
                    <a:pt x="82" y="69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39" y="80"/>
                  </a:lnTo>
                  <a:lnTo>
                    <a:pt x="24" y="88"/>
                  </a:lnTo>
                  <a:lnTo>
                    <a:pt x="16" y="91"/>
                  </a:lnTo>
                  <a:lnTo>
                    <a:pt x="11" y="96"/>
                  </a:lnTo>
                  <a:lnTo>
                    <a:pt x="10" y="103"/>
                  </a:lnTo>
                  <a:lnTo>
                    <a:pt x="10" y="106"/>
                  </a:lnTo>
                  <a:lnTo>
                    <a:pt x="13" y="109"/>
                  </a:lnTo>
                  <a:lnTo>
                    <a:pt x="13" y="109"/>
                  </a:lnTo>
                  <a:lnTo>
                    <a:pt x="13" y="107"/>
                  </a:lnTo>
                  <a:lnTo>
                    <a:pt x="19" y="103"/>
                  </a:lnTo>
                  <a:lnTo>
                    <a:pt x="30" y="96"/>
                  </a:lnTo>
                  <a:lnTo>
                    <a:pt x="47" y="90"/>
                  </a:lnTo>
                  <a:lnTo>
                    <a:pt x="47" y="90"/>
                  </a:lnTo>
                  <a:close/>
                  <a:moveTo>
                    <a:pt x="175" y="56"/>
                  </a:moveTo>
                  <a:lnTo>
                    <a:pt x="175" y="56"/>
                  </a:lnTo>
                  <a:lnTo>
                    <a:pt x="154" y="48"/>
                  </a:lnTo>
                  <a:lnTo>
                    <a:pt x="154" y="48"/>
                  </a:lnTo>
                  <a:lnTo>
                    <a:pt x="149" y="53"/>
                  </a:lnTo>
                  <a:lnTo>
                    <a:pt x="143" y="56"/>
                  </a:lnTo>
                  <a:lnTo>
                    <a:pt x="143" y="56"/>
                  </a:lnTo>
                  <a:lnTo>
                    <a:pt x="154" y="59"/>
                  </a:lnTo>
                  <a:lnTo>
                    <a:pt x="165" y="62"/>
                  </a:lnTo>
                  <a:lnTo>
                    <a:pt x="165" y="62"/>
                  </a:lnTo>
                  <a:lnTo>
                    <a:pt x="167" y="61"/>
                  </a:lnTo>
                  <a:lnTo>
                    <a:pt x="170" y="59"/>
                  </a:lnTo>
                  <a:lnTo>
                    <a:pt x="175" y="56"/>
                  </a:lnTo>
                  <a:lnTo>
                    <a:pt x="175" y="56"/>
                  </a:lnTo>
                  <a:close/>
                  <a:moveTo>
                    <a:pt x="191" y="88"/>
                  </a:moveTo>
                  <a:lnTo>
                    <a:pt x="191" y="88"/>
                  </a:lnTo>
                  <a:lnTo>
                    <a:pt x="188" y="91"/>
                  </a:lnTo>
                  <a:lnTo>
                    <a:pt x="188" y="91"/>
                  </a:lnTo>
                  <a:lnTo>
                    <a:pt x="182" y="94"/>
                  </a:lnTo>
                  <a:lnTo>
                    <a:pt x="174" y="99"/>
                  </a:lnTo>
                  <a:lnTo>
                    <a:pt x="151" y="106"/>
                  </a:lnTo>
                  <a:lnTo>
                    <a:pt x="151" y="106"/>
                  </a:lnTo>
                  <a:lnTo>
                    <a:pt x="127" y="112"/>
                  </a:lnTo>
                  <a:lnTo>
                    <a:pt x="104" y="115"/>
                  </a:lnTo>
                  <a:lnTo>
                    <a:pt x="84" y="120"/>
                  </a:lnTo>
                  <a:lnTo>
                    <a:pt x="61" y="123"/>
                  </a:lnTo>
                  <a:lnTo>
                    <a:pt x="61" y="123"/>
                  </a:lnTo>
                  <a:lnTo>
                    <a:pt x="45" y="130"/>
                  </a:lnTo>
                  <a:lnTo>
                    <a:pt x="45" y="130"/>
                  </a:lnTo>
                  <a:lnTo>
                    <a:pt x="63" y="136"/>
                  </a:lnTo>
                  <a:lnTo>
                    <a:pt x="63" y="136"/>
                  </a:lnTo>
                  <a:lnTo>
                    <a:pt x="77" y="133"/>
                  </a:lnTo>
                  <a:lnTo>
                    <a:pt x="96" y="130"/>
                  </a:lnTo>
                  <a:lnTo>
                    <a:pt x="96" y="130"/>
                  </a:lnTo>
                  <a:lnTo>
                    <a:pt x="138" y="122"/>
                  </a:lnTo>
                  <a:lnTo>
                    <a:pt x="138" y="122"/>
                  </a:lnTo>
                  <a:lnTo>
                    <a:pt x="159" y="115"/>
                  </a:lnTo>
                  <a:lnTo>
                    <a:pt x="178" y="109"/>
                  </a:lnTo>
                  <a:lnTo>
                    <a:pt x="186" y="104"/>
                  </a:lnTo>
                  <a:lnTo>
                    <a:pt x="191" y="99"/>
                  </a:lnTo>
                  <a:lnTo>
                    <a:pt x="193" y="94"/>
                  </a:lnTo>
                  <a:lnTo>
                    <a:pt x="193" y="91"/>
                  </a:lnTo>
                  <a:lnTo>
                    <a:pt x="191" y="88"/>
                  </a:lnTo>
                  <a:lnTo>
                    <a:pt x="191" y="8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315" y="363"/>
              <a:ext cx="206" cy="205"/>
            </a:xfrm>
            <a:custGeom>
              <a:avLst/>
              <a:gdLst>
                <a:gd name="T0" fmla="*/ 34 w 206"/>
                <a:gd name="T1" fmla="*/ 48 h 205"/>
                <a:gd name="T2" fmla="*/ 103 w 206"/>
                <a:gd name="T3" fmla="*/ 35 h 205"/>
                <a:gd name="T4" fmla="*/ 153 w 206"/>
                <a:gd name="T5" fmla="*/ 35 h 205"/>
                <a:gd name="T6" fmla="*/ 129 w 206"/>
                <a:gd name="T7" fmla="*/ 24 h 205"/>
                <a:gd name="T8" fmla="*/ 79 w 206"/>
                <a:gd name="T9" fmla="*/ 24 h 205"/>
                <a:gd name="T10" fmla="*/ 24 w 206"/>
                <a:gd name="T11" fmla="*/ 35 h 205"/>
                <a:gd name="T12" fmla="*/ 80 w 206"/>
                <a:gd name="T13" fmla="*/ 18 h 205"/>
                <a:gd name="T14" fmla="*/ 127 w 206"/>
                <a:gd name="T15" fmla="*/ 16 h 205"/>
                <a:gd name="T16" fmla="*/ 153 w 206"/>
                <a:gd name="T17" fmla="*/ 19 h 205"/>
                <a:gd name="T18" fmla="*/ 132 w 206"/>
                <a:gd name="T19" fmla="*/ 10 h 205"/>
                <a:gd name="T20" fmla="*/ 84 w 206"/>
                <a:gd name="T21" fmla="*/ 6 h 205"/>
                <a:gd name="T22" fmla="*/ 43 w 206"/>
                <a:gd name="T23" fmla="*/ 18 h 205"/>
                <a:gd name="T24" fmla="*/ 79 w 206"/>
                <a:gd name="T25" fmla="*/ 1 h 205"/>
                <a:gd name="T26" fmla="*/ 124 w 206"/>
                <a:gd name="T27" fmla="*/ 1 h 205"/>
                <a:gd name="T28" fmla="*/ 164 w 206"/>
                <a:gd name="T29" fmla="*/ 19 h 205"/>
                <a:gd name="T30" fmla="*/ 182 w 206"/>
                <a:gd name="T31" fmla="*/ 35 h 205"/>
                <a:gd name="T32" fmla="*/ 190 w 206"/>
                <a:gd name="T33" fmla="*/ 48 h 205"/>
                <a:gd name="T34" fmla="*/ 199 w 206"/>
                <a:gd name="T35" fmla="*/ 61 h 205"/>
                <a:gd name="T36" fmla="*/ 201 w 206"/>
                <a:gd name="T37" fmla="*/ 69 h 205"/>
                <a:gd name="T38" fmla="*/ 199 w 206"/>
                <a:gd name="T39" fmla="*/ 80 h 205"/>
                <a:gd name="T40" fmla="*/ 206 w 206"/>
                <a:gd name="T41" fmla="*/ 96 h 205"/>
                <a:gd name="T42" fmla="*/ 196 w 206"/>
                <a:gd name="T43" fmla="*/ 112 h 205"/>
                <a:gd name="T44" fmla="*/ 156 w 206"/>
                <a:gd name="T45" fmla="*/ 130 h 205"/>
                <a:gd name="T46" fmla="*/ 84 w 206"/>
                <a:gd name="T47" fmla="*/ 144 h 205"/>
                <a:gd name="T48" fmla="*/ 124 w 206"/>
                <a:gd name="T49" fmla="*/ 149 h 205"/>
                <a:gd name="T50" fmla="*/ 180 w 206"/>
                <a:gd name="T51" fmla="*/ 139 h 205"/>
                <a:gd name="T52" fmla="*/ 201 w 206"/>
                <a:gd name="T53" fmla="*/ 135 h 205"/>
                <a:gd name="T54" fmla="*/ 154 w 206"/>
                <a:gd name="T55" fmla="*/ 151 h 205"/>
                <a:gd name="T56" fmla="*/ 88 w 206"/>
                <a:gd name="T57" fmla="*/ 154 h 205"/>
                <a:gd name="T58" fmla="*/ 53 w 206"/>
                <a:gd name="T59" fmla="*/ 152 h 205"/>
                <a:gd name="T60" fmla="*/ 112 w 206"/>
                <a:gd name="T61" fmla="*/ 167 h 205"/>
                <a:gd name="T62" fmla="*/ 172 w 206"/>
                <a:gd name="T63" fmla="*/ 160 h 205"/>
                <a:gd name="T64" fmla="*/ 190 w 206"/>
                <a:gd name="T65" fmla="*/ 157 h 205"/>
                <a:gd name="T66" fmla="*/ 130 w 206"/>
                <a:gd name="T67" fmla="*/ 173 h 205"/>
                <a:gd name="T68" fmla="*/ 80 w 206"/>
                <a:gd name="T69" fmla="*/ 170 h 205"/>
                <a:gd name="T70" fmla="*/ 42 w 206"/>
                <a:gd name="T71" fmla="*/ 160 h 205"/>
                <a:gd name="T72" fmla="*/ 74 w 206"/>
                <a:gd name="T73" fmla="*/ 178 h 205"/>
                <a:gd name="T74" fmla="*/ 143 w 206"/>
                <a:gd name="T75" fmla="*/ 181 h 205"/>
                <a:gd name="T76" fmla="*/ 174 w 206"/>
                <a:gd name="T77" fmla="*/ 178 h 205"/>
                <a:gd name="T78" fmla="*/ 101 w 206"/>
                <a:gd name="T79" fmla="*/ 191 h 205"/>
                <a:gd name="T80" fmla="*/ 45 w 206"/>
                <a:gd name="T81" fmla="*/ 175 h 205"/>
                <a:gd name="T82" fmla="*/ 48 w 206"/>
                <a:gd name="T83" fmla="*/ 179 h 205"/>
                <a:gd name="T84" fmla="*/ 98 w 206"/>
                <a:gd name="T85" fmla="*/ 199 h 205"/>
                <a:gd name="T86" fmla="*/ 141 w 206"/>
                <a:gd name="T87" fmla="*/ 196 h 205"/>
                <a:gd name="T88" fmla="*/ 138 w 206"/>
                <a:gd name="T89" fmla="*/ 199 h 205"/>
                <a:gd name="T90" fmla="*/ 96 w 206"/>
                <a:gd name="T91" fmla="*/ 205 h 205"/>
                <a:gd name="T92" fmla="*/ 45 w 206"/>
                <a:gd name="T93" fmla="*/ 187 h 205"/>
                <a:gd name="T94" fmla="*/ 29 w 206"/>
                <a:gd name="T95" fmla="*/ 168 h 205"/>
                <a:gd name="T96" fmla="*/ 13 w 206"/>
                <a:gd name="T97" fmla="*/ 154 h 205"/>
                <a:gd name="T98" fmla="*/ 13 w 206"/>
                <a:gd name="T99" fmla="*/ 139 h 205"/>
                <a:gd name="T100" fmla="*/ 3 w 206"/>
                <a:gd name="T101" fmla="*/ 131 h 205"/>
                <a:gd name="T102" fmla="*/ 5 w 206"/>
                <a:gd name="T103" fmla="*/ 117 h 205"/>
                <a:gd name="T104" fmla="*/ 0 w 206"/>
                <a:gd name="T105" fmla="*/ 101 h 205"/>
                <a:gd name="T106" fmla="*/ 13 w 206"/>
                <a:gd name="T107" fmla="*/ 82 h 205"/>
                <a:gd name="T108" fmla="*/ 45 w 206"/>
                <a:gd name="T109" fmla="*/ 67 h 205"/>
                <a:gd name="T110" fmla="*/ 112 w 206"/>
                <a:gd name="T111" fmla="*/ 51 h 205"/>
                <a:gd name="T112" fmla="*/ 122 w 206"/>
                <a:gd name="T113" fmla="*/ 43 h 205"/>
                <a:gd name="T114" fmla="*/ 51 w 206"/>
                <a:gd name="T115" fmla="*/ 50 h 205"/>
                <a:gd name="T116" fmla="*/ 6 w 206"/>
                <a:gd name="T117" fmla="*/ 6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05">
                  <a:moveTo>
                    <a:pt x="6" y="64"/>
                  </a:moveTo>
                  <a:lnTo>
                    <a:pt x="6" y="64"/>
                  </a:lnTo>
                  <a:lnTo>
                    <a:pt x="21" y="56"/>
                  </a:lnTo>
                  <a:lnTo>
                    <a:pt x="34" y="48"/>
                  </a:lnTo>
                  <a:lnTo>
                    <a:pt x="50" y="43"/>
                  </a:lnTo>
                  <a:lnTo>
                    <a:pt x="66" y="38"/>
                  </a:lnTo>
                  <a:lnTo>
                    <a:pt x="84" y="35"/>
                  </a:lnTo>
                  <a:lnTo>
                    <a:pt x="103" y="35"/>
                  </a:lnTo>
                  <a:lnTo>
                    <a:pt x="125" y="35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53" y="35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3" y="26"/>
                  </a:lnTo>
                  <a:lnTo>
                    <a:pt x="129" y="24"/>
                  </a:lnTo>
                  <a:lnTo>
                    <a:pt x="114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79" y="24"/>
                  </a:lnTo>
                  <a:lnTo>
                    <a:pt x="58" y="29"/>
                  </a:lnTo>
                  <a:lnTo>
                    <a:pt x="35" y="35"/>
                  </a:lnTo>
                  <a:lnTo>
                    <a:pt x="18" y="43"/>
                  </a:lnTo>
                  <a:lnTo>
                    <a:pt x="24" y="35"/>
                  </a:lnTo>
                  <a:lnTo>
                    <a:pt x="24" y="35"/>
                  </a:lnTo>
                  <a:lnTo>
                    <a:pt x="39" y="29"/>
                  </a:lnTo>
                  <a:lnTo>
                    <a:pt x="58" y="22"/>
                  </a:lnTo>
                  <a:lnTo>
                    <a:pt x="80" y="18"/>
                  </a:lnTo>
                  <a:lnTo>
                    <a:pt x="103" y="16"/>
                  </a:lnTo>
                  <a:lnTo>
                    <a:pt x="103" y="16"/>
                  </a:lnTo>
                  <a:lnTo>
                    <a:pt x="116" y="16"/>
                  </a:lnTo>
                  <a:lnTo>
                    <a:pt x="127" y="16"/>
                  </a:lnTo>
                  <a:lnTo>
                    <a:pt x="140" y="19"/>
                  </a:lnTo>
                  <a:lnTo>
                    <a:pt x="156" y="22"/>
                  </a:lnTo>
                  <a:lnTo>
                    <a:pt x="156" y="22"/>
                  </a:lnTo>
                  <a:lnTo>
                    <a:pt x="153" y="19"/>
                  </a:lnTo>
                  <a:lnTo>
                    <a:pt x="151" y="18"/>
                  </a:lnTo>
                  <a:lnTo>
                    <a:pt x="141" y="13"/>
                  </a:lnTo>
                  <a:lnTo>
                    <a:pt x="141" y="13"/>
                  </a:lnTo>
                  <a:lnTo>
                    <a:pt x="132" y="10"/>
                  </a:lnTo>
                  <a:lnTo>
                    <a:pt x="122" y="8"/>
                  </a:lnTo>
                  <a:lnTo>
                    <a:pt x="109" y="6"/>
                  </a:lnTo>
                  <a:lnTo>
                    <a:pt x="96" y="6"/>
                  </a:lnTo>
                  <a:lnTo>
                    <a:pt x="84" y="6"/>
                  </a:lnTo>
                  <a:lnTo>
                    <a:pt x="69" y="10"/>
                  </a:lnTo>
                  <a:lnTo>
                    <a:pt x="56" y="13"/>
                  </a:lnTo>
                  <a:lnTo>
                    <a:pt x="43" y="18"/>
                  </a:lnTo>
                  <a:lnTo>
                    <a:pt x="43" y="18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67" y="5"/>
                  </a:lnTo>
                  <a:lnTo>
                    <a:pt x="79" y="1"/>
                  </a:lnTo>
                  <a:lnTo>
                    <a:pt x="93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24" y="1"/>
                  </a:lnTo>
                  <a:lnTo>
                    <a:pt x="138" y="5"/>
                  </a:lnTo>
                  <a:lnTo>
                    <a:pt x="153" y="11"/>
                  </a:lnTo>
                  <a:lnTo>
                    <a:pt x="164" y="19"/>
                  </a:lnTo>
                  <a:lnTo>
                    <a:pt x="164" y="19"/>
                  </a:lnTo>
                  <a:lnTo>
                    <a:pt x="167" y="24"/>
                  </a:lnTo>
                  <a:lnTo>
                    <a:pt x="169" y="27"/>
                  </a:lnTo>
                  <a:lnTo>
                    <a:pt x="169" y="27"/>
                  </a:lnTo>
                  <a:lnTo>
                    <a:pt x="182" y="35"/>
                  </a:lnTo>
                  <a:lnTo>
                    <a:pt x="185" y="40"/>
                  </a:lnTo>
                  <a:lnTo>
                    <a:pt x="188" y="43"/>
                  </a:lnTo>
                  <a:lnTo>
                    <a:pt x="188" y="43"/>
                  </a:lnTo>
                  <a:lnTo>
                    <a:pt x="190" y="48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94" y="58"/>
                  </a:lnTo>
                  <a:lnTo>
                    <a:pt x="199" y="61"/>
                  </a:lnTo>
                  <a:lnTo>
                    <a:pt x="199" y="61"/>
                  </a:lnTo>
                  <a:lnTo>
                    <a:pt x="201" y="66"/>
                  </a:lnTo>
                  <a:lnTo>
                    <a:pt x="201" y="69"/>
                  </a:lnTo>
                  <a:lnTo>
                    <a:pt x="201" y="69"/>
                  </a:lnTo>
                  <a:lnTo>
                    <a:pt x="202" y="75"/>
                  </a:lnTo>
                  <a:lnTo>
                    <a:pt x="201" y="77"/>
                  </a:lnTo>
                  <a:lnTo>
                    <a:pt x="199" y="80"/>
                  </a:lnTo>
                  <a:lnTo>
                    <a:pt x="199" y="80"/>
                  </a:lnTo>
                  <a:lnTo>
                    <a:pt x="204" y="85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6" y="96"/>
                  </a:lnTo>
                  <a:lnTo>
                    <a:pt x="204" y="101"/>
                  </a:lnTo>
                  <a:lnTo>
                    <a:pt x="201" y="107"/>
                  </a:lnTo>
                  <a:lnTo>
                    <a:pt x="196" y="112"/>
                  </a:lnTo>
                  <a:lnTo>
                    <a:pt x="196" y="112"/>
                  </a:lnTo>
                  <a:lnTo>
                    <a:pt x="188" y="117"/>
                  </a:lnTo>
                  <a:lnTo>
                    <a:pt x="178" y="122"/>
                  </a:lnTo>
                  <a:lnTo>
                    <a:pt x="167" y="127"/>
                  </a:lnTo>
                  <a:lnTo>
                    <a:pt x="156" y="130"/>
                  </a:lnTo>
                  <a:lnTo>
                    <a:pt x="156" y="130"/>
                  </a:lnTo>
                  <a:lnTo>
                    <a:pt x="117" y="138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100" y="147"/>
                  </a:lnTo>
                  <a:lnTo>
                    <a:pt x="111" y="147"/>
                  </a:lnTo>
                  <a:lnTo>
                    <a:pt x="124" y="149"/>
                  </a:lnTo>
                  <a:lnTo>
                    <a:pt x="124" y="149"/>
                  </a:lnTo>
                  <a:lnTo>
                    <a:pt x="140" y="147"/>
                  </a:lnTo>
                  <a:lnTo>
                    <a:pt x="154" y="146"/>
                  </a:lnTo>
                  <a:lnTo>
                    <a:pt x="167" y="143"/>
                  </a:lnTo>
                  <a:lnTo>
                    <a:pt x="180" y="139"/>
                  </a:lnTo>
                  <a:lnTo>
                    <a:pt x="196" y="131"/>
                  </a:lnTo>
                  <a:lnTo>
                    <a:pt x="202" y="128"/>
                  </a:lnTo>
                  <a:lnTo>
                    <a:pt x="202" y="128"/>
                  </a:lnTo>
                  <a:lnTo>
                    <a:pt x="201" y="135"/>
                  </a:lnTo>
                  <a:lnTo>
                    <a:pt x="201" y="135"/>
                  </a:lnTo>
                  <a:lnTo>
                    <a:pt x="191" y="139"/>
                  </a:lnTo>
                  <a:lnTo>
                    <a:pt x="180" y="144"/>
                  </a:lnTo>
                  <a:lnTo>
                    <a:pt x="154" y="151"/>
                  </a:lnTo>
                  <a:lnTo>
                    <a:pt x="132" y="155"/>
                  </a:lnTo>
                  <a:lnTo>
                    <a:pt x="114" y="155"/>
                  </a:lnTo>
                  <a:lnTo>
                    <a:pt x="114" y="155"/>
                  </a:lnTo>
                  <a:lnTo>
                    <a:pt x="88" y="154"/>
                  </a:lnTo>
                  <a:lnTo>
                    <a:pt x="66" y="147"/>
                  </a:lnTo>
                  <a:lnTo>
                    <a:pt x="66" y="147"/>
                  </a:lnTo>
                  <a:lnTo>
                    <a:pt x="53" y="152"/>
                  </a:lnTo>
                  <a:lnTo>
                    <a:pt x="53" y="152"/>
                  </a:lnTo>
                  <a:lnTo>
                    <a:pt x="69" y="159"/>
                  </a:lnTo>
                  <a:lnTo>
                    <a:pt x="84" y="162"/>
                  </a:lnTo>
                  <a:lnTo>
                    <a:pt x="98" y="165"/>
                  </a:lnTo>
                  <a:lnTo>
                    <a:pt x="112" y="167"/>
                  </a:lnTo>
                  <a:lnTo>
                    <a:pt x="112" y="167"/>
                  </a:lnTo>
                  <a:lnTo>
                    <a:pt x="130" y="167"/>
                  </a:lnTo>
                  <a:lnTo>
                    <a:pt x="149" y="163"/>
                  </a:lnTo>
                  <a:lnTo>
                    <a:pt x="172" y="160"/>
                  </a:lnTo>
                  <a:lnTo>
                    <a:pt x="193" y="152"/>
                  </a:lnTo>
                  <a:lnTo>
                    <a:pt x="193" y="152"/>
                  </a:lnTo>
                  <a:lnTo>
                    <a:pt x="190" y="157"/>
                  </a:lnTo>
                  <a:lnTo>
                    <a:pt x="190" y="157"/>
                  </a:lnTo>
                  <a:lnTo>
                    <a:pt x="177" y="163"/>
                  </a:lnTo>
                  <a:lnTo>
                    <a:pt x="161" y="168"/>
                  </a:lnTo>
                  <a:lnTo>
                    <a:pt x="145" y="171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06" y="173"/>
                  </a:lnTo>
                  <a:lnTo>
                    <a:pt x="80" y="170"/>
                  </a:lnTo>
                  <a:lnTo>
                    <a:pt x="80" y="170"/>
                  </a:lnTo>
                  <a:lnTo>
                    <a:pt x="61" y="165"/>
                  </a:lnTo>
                  <a:lnTo>
                    <a:pt x="43" y="159"/>
                  </a:lnTo>
                  <a:lnTo>
                    <a:pt x="43" y="159"/>
                  </a:lnTo>
                  <a:lnTo>
                    <a:pt x="42" y="160"/>
                  </a:lnTo>
                  <a:lnTo>
                    <a:pt x="40" y="163"/>
                  </a:lnTo>
                  <a:lnTo>
                    <a:pt x="40" y="163"/>
                  </a:lnTo>
                  <a:lnTo>
                    <a:pt x="58" y="171"/>
                  </a:lnTo>
                  <a:lnTo>
                    <a:pt x="74" y="178"/>
                  </a:lnTo>
                  <a:lnTo>
                    <a:pt x="92" y="181"/>
                  </a:lnTo>
                  <a:lnTo>
                    <a:pt x="108" y="183"/>
                  </a:lnTo>
                  <a:lnTo>
                    <a:pt x="125" y="183"/>
                  </a:lnTo>
                  <a:lnTo>
                    <a:pt x="143" y="181"/>
                  </a:lnTo>
                  <a:lnTo>
                    <a:pt x="161" y="178"/>
                  </a:lnTo>
                  <a:lnTo>
                    <a:pt x="178" y="173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54" y="184"/>
                  </a:lnTo>
                  <a:lnTo>
                    <a:pt x="135" y="189"/>
                  </a:lnTo>
                  <a:lnTo>
                    <a:pt x="117" y="191"/>
                  </a:lnTo>
                  <a:lnTo>
                    <a:pt x="101" y="191"/>
                  </a:lnTo>
                  <a:lnTo>
                    <a:pt x="85" y="189"/>
                  </a:lnTo>
                  <a:lnTo>
                    <a:pt x="71" y="184"/>
                  </a:lnTo>
                  <a:lnTo>
                    <a:pt x="58" y="181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2" y="173"/>
                  </a:lnTo>
                  <a:lnTo>
                    <a:pt x="42" y="173"/>
                  </a:lnTo>
                  <a:lnTo>
                    <a:pt x="48" y="179"/>
                  </a:lnTo>
                  <a:lnTo>
                    <a:pt x="61" y="187"/>
                  </a:lnTo>
                  <a:lnTo>
                    <a:pt x="77" y="196"/>
                  </a:lnTo>
                  <a:lnTo>
                    <a:pt x="87" y="197"/>
                  </a:lnTo>
                  <a:lnTo>
                    <a:pt x="98" y="199"/>
                  </a:lnTo>
                  <a:lnTo>
                    <a:pt x="98" y="199"/>
                  </a:lnTo>
                  <a:lnTo>
                    <a:pt x="112" y="199"/>
                  </a:lnTo>
                  <a:lnTo>
                    <a:pt x="129" y="199"/>
                  </a:lnTo>
                  <a:lnTo>
                    <a:pt x="141" y="196"/>
                  </a:lnTo>
                  <a:lnTo>
                    <a:pt x="154" y="192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38" y="199"/>
                  </a:lnTo>
                  <a:lnTo>
                    <a:pt x="129" y="202"/>
                  </a:lnTo>
                  <a:lnTo>
                    <a:pt x="114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85" y="204"/>
                  </a:lnTo>
                  <a:lnTo>
                    <a:pt x="74" y="202"/>
                  </a:lnTo>
                  <a:lnTo>
                    <a:pt x="56" y="196"/>
                  </a:lnTo>
                  <a:lnTo>
                    <a:pt x="45" y="187"/>
                  </a:lnTo>
                  <a:lnTo>
                    <a:pt x="35" y="181"/>
                  </a:lnTo>
                  <a:lnTo>
                    <a:pt x="35" y="181"/>
                  </a:lnTo>
                  <a:lnTo>
                    <a:pt x="32" y="175"/>
                  </a:lnTo>
                  <a:lnTo>
                    <a:pt x="29" y="168"/>
                  </a:lnTo>
                  <a:lnTo>
                    <a:pt x="29" y="168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13" y="154"/>
                  </a:lnTo>
                  <a:lnTo>
                    <a:pt x="11" y="147"/>
                  </a:lnTo>
                  <a:lnTo>
                    <a:pt x="11" y="143"/>
                  </a:lnTo>
                  <a:lnTo>
                    <a:pt x="11" y="143"/>
                  </a:lnTo>
                  <a:lnTo>
                    <a:pt x="13" y="139"/>
                  </a:lnTo>
                  <a:lnTo>
                    <a:pt x="13" y="139"/>
                  </a:lnTo>
                  <a:lnTo>
                    <a:pt x="8" y="136"/>
                  </a:lnTo>
                  <a:lnTo>
                    <a:pt x="3" y="131"/>
                  </a:lnTo>
                  <a:lnTo>
                    <a:pt x="3" y="131"/>
                  </a:lnTo>
                  <a:lnTo>
                    <a:pt x="2" y="127"/>
                  </a:lnTo>
                  <a:lnTo>
                    <a:pt x="2" y="123"/>
                  </a:lnTo>
                  <a:lnTo>
                    <a:pt x="5" y="117"/>
                  </a:lnTo>
                  <a:lnTo>
                    <a:pt x="5" y="117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2" y="94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13" y="82"/>
                  </a:lnTo>
                  <a:lnTo>
                    <a:pt x="21" y="77"/>
                  </a:lnTo>
                  <a:lnTo>
                    <a:pt x="30" y="72"/>
                  </a:lnTo>
                  <a:lnTo>
                    <a:pt x="45" y="67"/>
                  </a:lnTo>
                  <a:lnTo>
                    <a:pt x="45" y="67"/>
                  </a:lnTo>
                  <a:lnTo>
                    <a:pt x="67" y="61"/>
                  </a:lnTo>
                  <a:lnTo>
                    <a:pt x="85" y="56"/>
                  </a:lnTo>
                  <a:lnTo>
                    <a:pt x="85" y="56"/>
                  </a:lnTo>
                  <a:lnTo>
                    <a:pt x="112" y="51"/>
                  </a:lnTo>
                  <a:lnTo>
                    <a:pt x="127" y="48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22" y="43"/>
                  </a:lnTo>
                  <a:lnTo>
                    <a:pt x="104" y="42"/>
                  </a:lnTo>
                  <a:lnTo>
                    <a:pt x="87" y="43"/>
                  </a:lnTo>
                  <a:lnTo>
                    <a:pt x="69" y="45"/>
                  </a:lnTo>
                  <a:lnTo>
                    <a:pt x="51" y="50"/>
                  </a:lnTo>
                  <a:lnTo>
                    <a:pt x="35" y="54"/>
                  </a:lnTo>
                  <a:lnTo>
                    <a:pt x="19" y="62"/>
                  </a:lnTo>
                  <a:lnTo>
                    <a:pt x="3" y="72"/>
                  </a:lnTo>
                  <a:lnTo>
                    <a:pt x="6" y="6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0" name="Freeform 13"/>
            <p:cNvSpPr>
              <a:spLocks/>
            </p:cNvSpPr>
            <p:nvPr/>
          </p:nvSpPr>
          <p:spPr bwMode="auto">
            <a:xfrm>
              <a:off x="477" y="398"/>
              <a:ext cx="15" cy="11"/>
            </a:xfrm>
            <a:custGeom>
              <a:avLst/>
              <a:gdLst>
                <a:gd name="T0" fmla="*/ 5 w 15"/>
                <a:gd name="T1" fmla="*/ 0 h 11"/>
                <a:gd name="T2" fmla="*/ 5 w 15"/>
                <a:gd name="T3" fmla="*/ 0 h 11"/>
                <a:gd name="T4" fmla="*/ 3 w 15"/>
                <a:gd name="T5" fmla="*/ 3 h 11"/>
                <a:gd name="T6" fmla="*/ 0 w 15"/>
                <a:gd name="T7" fmla="*/ 7 h 11"/>
                <a:gd name="T8" fmla="*/ 0 w 15"/>
                <a:gd name="T9" fmla="*/ 7 h 11"/>
                <a:gd name="T10" fmla="*/ 15 w 15"/>
                <a:gd name="T11" fmla="*/ 11 h 11"/>
                <a:gd name="T12" fmla="*/ 15 w 15"/>
                <a:gd name="T13" fmla="*/ 11 h 11"/>
                <a:gd name="T14" fmla="*/ 15 w 15"/>
                <a:gd name="T15" fmla="*/ 8 h 11"/>
                <a:gd name="T16" fmla="*/ 12 w 15"/>
                <a:gd name="T17" fmla="*/ 5 h 11"/>
                <a:gd name="T18" fmla="*/ 5 w 15"/>
                <a:gd name="T19" fmla="*/ 0 h 11"/>
                <a:gd name="T20" fmla="*/ 5 w 15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1">
                  <a:moveTo>
                    <a:pt x="5" y="0"/>
                  </a:moveTo>
                  <a:lnTo>
                    <a:pt x="5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2" y="5"/>
                  </a:lnTo>
                  <a:lnTo>
                    <a:pt x="5" y="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1" name="Freeform 14"/>
            <p:cNvSpPr>
              <a:spLocks/>
            </p:cNvSpPr>
            <p:nvPr/>
          </p:nvSpPr>
          <p:spPr bwMode="auto">
            <a:xfrm>
              <a:off x="329" y="488"/>
              <a:ext cx="8" cy="6"/>
            </a:xfrm>
            <a:custGeom>
              <a:avLst/>
              <a:gdLst>
                <a:gd name="T0" fmla="*/ 8 w 8"/>
                <a:gd name="T1" fmla="*/ 5 h 6"/>
                <a:gd name="T2" fmla="*/ 8 w 8"/>
                <a:gd name="T3" fmla="*/ 5 h 6"/>
                <a:gd name="T4" fmla="*/ 0 w 8"/>
                <a:gd name="T5" fmla="*/ 0 h 6"/>
                <a:gd name="T6" fmla="*/ 0 w 8"/>
                <a:gd name="T7" fmla="*/ 0 h 6"/>
                <a:gd name="T8" fmla="*/ 0 w 8"/>
                <a:gd name="T9" fmla="*/ 2 h 6"/>
                <a:gd name="T10" fmla="*/ 0 w 8"/>
                <a:gd name="T11" fmla="*/ 3 h 6"/>
                <a:gd name="T12" fmla="*/ 4 w 8"/>
                <a:gd name="T13" fmla="*/ 6 h 6"/>
                <a:gd name="T14" fmla="*/ 4 w 8"/>
                <a:gd name="T15" fmla="*/ 6 h 6"/>
                <a:gd name="T16" fmla="*/ 8 w 8"/>
                <a:gd name="T17" fmla="*/ 5 h 6"/>
                <a:gd name="T18" fmla="*/ 8 w 8"/>
                <a:gd name="T1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6">
                  <a:moveTo>
                    <a:pt x="8" y="5"/>
                  </a:moveTo>
                  <a:lnTo>
                    <a:pt x="8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5"/>
                  </a:lnTo>
                  <a:lnTo>
                    <a:pt x="8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2" name="Freeform 15"/>
            <p:cNvSpPr>
              <a:spLocks/>
            </p:cNvSpPr>
            <p:nvPr/>
          </p:nvSpPr>
          <p:spPr bwMode="auto">
            <a:xfrm>
              <a:off x="495" y="425"/>
              <a:ext cx="11" cy="10"/>
            </a:xfrm>
            <a:custGeom>
              <a:avLst/>
              <a:gdLst>
                <a:gd name="T0" fmla="*/ 0 w 11"/>
                <a:gd name="T1" fmla="*/ 5 h 10"/>
                <a:gd name="T2" fmla="*/ 0 w 11"/>
                <a:gd name="T3" fmla="*/ 5 h 10"/>
                <a:gd name="T4" fmla="*/ 10 w 11"/>
                <a:gd name="T5" fmla="*/ 10 h 10"/>
                <a:gd name="T6" fmla="*/ 10 w 11"/>
                <a:gd name="T7" fmla="*/ 10 h 10"/>
                <a:gd name="T8" fmla="*/ 11 w 11"/>
                <a:gd name="T9" fmla="*/ 8 h 10"/>
                <a:gd name="T10" fmla="*/ 11 w 11"/>
                <a:gd name="T11" fmla="*/ 5 h 10"/>
                <a:gd name="T12" fmla="*/ 6 w 11"/>
                <a:gd name="T13" fmla="*/ 0 h 10"/>
                <a:gd name="T14" fmla="*/ 6 w 11"/>
                <a:gd name="T15" fmla="*/ 0 h 10"/>
                <a:gd name="T16" fmla="*/ 0 w 11"/>
                <a:gd name="T17" fmla="*/ 5 h 10"/>
                <a:gd name="T18" fmla="*/ 0 w 11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0">
                  <a:moveTo>
                    <a:pt x="0" y="5"/>
                  </a:moveTo>
                  <a:lnTo>
                    <a:pt x="0" y="5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1" y="8"/>
                  </a:lnTo>
                  <a:lnTo>
                    <a:pt x="11" y="5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5"/>
                  </a:lnTo>
                  <a:lnTo>
                    <a:pt x="0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3" name="Freeform 16"/>
            <p:cNvSpPr>
              <a:spLocks/>
            </p:cNvSpPr>
            <p:nvPr/>
          </p:nvSpPr>
          <p:spPr bwMode="auto">
            <a:xfrm>
              <a:off x="336" y="437"/>
              <a:ext cx="162" cy="48"/>
            </a:xfrm>
            <a:custGeom>
              <a:avLst/>
              <a:gdLst>
                <a:gd name="T0" fmla="*/ 149 w 162"/>
                <a:gd name="T1" fmla="*/ 0 h 48"/>
                <a:gd name="T2" fmla="*/ 149 w 162"/>
                <a:gd name="T3" fmla="*/ 0 h 48"/>
                <a:gd name="T4" fmla="*/ 136 w 162"/>
                <a:gd name="T5" fmla="*/ 4 h 48"/>
                <a:gd name="T6" fmla="*/ 119 w 162"/>
                <a:gd name="T7" fmla="*/ 9 h 48"/>
                <a:gd name="T8" fmla="*/ 119 w 162"/>
                <a:gd name="T9" fmla="*/ 9 h 48"/>
                <a:gd name="T10" fmla="*/ 90 w 162"/>
                <a:gd name="T11" fmla="*/ 16 h 48"/>
                <a:gd name="T12" fmla="*/ 48 w 162"/>
                <a:gd name="T13" fmla="*/ 24 h 48"/>
                <a:gd name="T14" fmla="*/ 48 w 162"/>
                <a:gd name="T15" fmla="*/ 24 h 48"/>
                <a:gd name="T16" fmla="*/ 26 w 162"/>
                <a:gd name="T17" fmla="*/ 30 h 48"/>
                <a:gd name="T18" fmla="*/ 11 w 162"/>
                <a:gd name="T19" fmla="*/ 35 h 48"/>
                <a:gd name="T20" fmla="*/ 0 w 162"/>
                <a:gd name="T21" fmla="*/ 43 h 48"/>
                <a:gd name="T22" fmla="*/ 0 w 162"/>
                <a:gd name="T23" fmla="*/ 43 h 48"/>
                <a:gd name="T24" fmla="*/ 9 w 162"/>
                <a:gd name="T25" fmla="*/ 48 h 48"/>
                <a:gd name="T26" fmla="*/ 9 w 162"/>
                <a:gd name="T27" fmla="*/ 48 h 48"/>
                <a:gd name="T28" fmla="*/ 19 w 162"/>
                <a:gd name="T29" fmla="*/ 43 h 48"/>
                <a:gd name="T30" fmla="*/ 34 w 162"/>
                <a:gd name="T31" fmla="*/ 38 h 48"/>
                <a:gd name="T32" fmla="*/ 34 w 162"/>
                <a:gd name="T33" fmla="*/ 38 h 48"/>
                <a:gd name="T34" fmla="*/ 58 w 162"/>
                <a:gd name="T35" fmla="*/ 33 h 48"/>
                <a:gd name="T36" fmla="*/ 82 w 162"/>
                <a:gd name="T37" fmla="*/ 29 h 48"/>
                <a:gd name="T38" fmla="*/ 82 w 162"/>
                <a:gd name="T39" fmla="*/ 29 h 48"/>
                <a:gd name="T40" fmla="*/ 114 w 162"/>
                <a:gd name="T41" fmla="*/ 22 h 48"/>
                <a:gd name="T42" fmla="*/ 132 w 162"/>
                <a:gd name="T43" fmla="*/ 19 h 48"/>
                <a:gd name="T44" fmla="*/ 148 w 162"/>
                <a:gd name="T45" fmla="*/ 14 h 48"/>
                <a:gd name="T46" fmla="*/ 148 w 162"/>
                <a:gd name="T47" fmla="*/ 14 h 48"/>
                <a:gd name="T48" fmla="*/ 156 w 162"/>
                <a:gd name="T49" fmla="*/ 11 h 48"/>
                <a:gd name="T50" fmla="*/ 162 w 162"/>
                <a:gd name="T51" fmla="*/ 6 h 48"/>
                <a:gd name="T52" fmla="*/ 162 w 162"/>
                <a:gd name="T53" fmla="*/ 6 h 48"/>
                <a:gd name="T54" fmla="*/ 156 w 162"/>
                <a:gd name="T55" fmla="*/ 3 h 48"/>
                <a:gd name="T56" fmla="*/ 149 w 162"/>
                <a:gd name="T57" fmla="*/ 0 h 48"/>
                <a:gd name="T58" fmla="*/ 149 w 162"/>
                <a:gd name="T5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48">
                  <a:moveTo>
                    <a:pt x="149" y="0"/>
                  </a:moveTo>
                  <a:lnTo>
                    <a:pt x="149" y="0"/>
                  </a:lnTo>
                  <a:lnTo>
                    <a:pt x="136" y="4"/>
                  </a:lnTo>
                  <a:lnTo>
                    <a:pt x="119" y="9"/>
                  </a:lnTo>
                  <a:lnTo>
                    <a:pt x="119" y="9"/>
                  </a:lnTo>
                  <a:lnTo>
                    <a:pt x="90" y="16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26" y="30"/>
                  </a:lnTo>
                  <a:lnTo>
                    <a:pt x="11" y="3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9" y="43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58" y="33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114" y="22"/>
                  </a:lnTo>
                  <a:lnTo>
                    <a:pt x="132" y="19"/>
                  </a:lnTo>
                  <a:lnTo>
                    <a:pt x="148" y="14"/>
                  </a:lnTo>
                  <a:lnTo>
                    <a:pt x="148" y="14"/>
                  </a:lnTo>
                  <a:lnTo>
                    <a:pt x="156" y="11"/>
                  </a:lnTo>
                  <a:lnTo>
                    <a:pt x="162" y="6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49" y="0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4" name="Freeform 17"/>
            <p:cNvSpPr>
              <a:spLocks/>
            </p:cNvSpPr>
            <p:nvPr/>
          </p:nvSpPr>
          <p:spPr bwMode="auto">
            <a:xfrm>
              <a:off x="342" y="498"/>
              <a:ext cx="21" cy="11"/>
            </a:xfrm>
            <a:custGeom>
              <a:avLst/>
              <a:gdLst>
                <a:gd name="T0" fmla="*/ 13 w 21"/>
                <a:gd name="T1" fmla="*/ 11 h 11"/>
                <a:gd name="T2" fmla="*/ 13 w 21"/>
                <a:gd name="T3" fmla="*/ 11 h 11"/>
                <a:gd name="T4" fmla="*/ 21 w 21"/>
                <a:gd name="T5" fmla="*/ 6 h 11"/>
                <a:gd name="T6" fmla="*/ 21 w 21"/>
                <a:gd name="T7" fmla="*/ 6 h 11"/>
                <a:gd name="T8" fmla="*/ 7 w 21"/>
                <a:gd name="T9" fmla="*/ 0 h 11"/>
                <a:gd name="T10" fmla="*/ 7 w 21"/>
                <a:gd name="T11" fmla="*/ 0 h 11"/>
                <a:gd name="T12" fmla="*/ 0 w 21"/>
                <a:gd name="T13" fmla="*/ 4 h 11"/>
                <a:gd name="T14" fmla="*/ 0 w 21"/>
                <a:gd name="T15" fmla="*/ 4 h 11"/>
                <a:gd name="T16" fmla="*/ 13 w 21"/>
                <a:gd name="T17" fmla="*/ 11 h 11"/>
                <a:gd name="T18" fmla="*/ 13 w 21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1">
                  <a:moveTo>
                    <a:pt x="13" y="11"/>
                  </a:moveTo>
                  <a:lnTo>
                    <a:pt x="13" y="11"/>
                  </a:lnTo>
                  <a:lnTo>
                    <a:pt x="21" y="6"/>
                  </a:lnTo>
                  <a:lnTo>
                    <a:pt x="21" y="6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3" y="11"/>
                  </a:lnTo>
                  <a:lnTo>
                    <a:pt x="13" y="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5" name="Freeform 18"/>
            <p:cNvSpPr>
              <a:spLocks/>
            </p:cNvSpPr>
            <p:nvPr/>
          </p:nvSpPr>
          <p:spPr bwMode="auto">
            <a:xfrm>
              <a:off x="339" y="510"/>
              <a:ext cx="8" cy="10"/>
            </a:xfrm>
            <a:custGeom>
              <a:avLst/>
              <a:gdLst>
                <a:gd name="T0" fmla="*/ 0 w 8"/>
                <a:gd name="T1" fmla="*/ 0 h 10"/>
                <a:gd name="T2" fmla="*/ 0 w 8"/>
                <a:gd name="T3" fmla="*/ 0 h 10"/>
                <a:gd name="T4" fmla="*/ 0 w 8"/>
                <a:gd name="T5" fmla="*/ 5 h 10"/>
                <a:gd name="T6" fmla="*/ 5 w 8"/>
                <a:gd name="T7" fmla="*/ 10 h 10"/>
                <a:gd name="T8" fmla="*/ 5 w 8"/>
                <a:gd name="T9" fmla="*/ 10 h 10"/>
                <a:gd name="T10" fmla="*/ 8 w 8"/>
                <a:gd name="T11" fmla="*/ 5 h 10"/>
                <a:gd name="T12" fmla="*/ 8 w 8"/>
                <a:gd name="T13" fmla="*/ 5 h 10"/>
                <a:gd name="T14" fmla="*/ 0 w 8"/>
                <a:gd name="T15" fmla="*/ 0 h 10"/>
                <a:gd name="T16" fmla="*/ 0 w 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0">
                  <a:moveTo>
                    <a:pt x="0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8" y="5"/>
                  </a:lnTo>
                  <a:lnTo>
                    <a:pt x="8" y="5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6" name="Freeform 19"/>
            <p:cNvSpPr>
              <a:spLocks/>
            </p:cNvSpPr>
            <p:nvPr/>
          </p:nvSpPr>
          <p:spPr bwMode="auto">
            <a:xfrm>
              <a:off x="325" y="425"/>
              <a:ext cx="143" cy="47"/>
            </a:xfrm>
            <a:custGeom>
              <a:avLst/>
              <a:gdLst>
                <a:gd name="T0" fmla="*/ 37 w 143"/>
                <a:gd name="T1" fmla="*/ 28 h 47"/>
                <a:gd name="T2" fmla="*/ 37 w 143"/>
                <a:gd name="T3" fmla="*/ 28 h 47"/>
                <a:gd name="T4" fmla="*/ 62 w 143"/>
                <a:gd name="T5" fmla="*/ 21 h 47"/>
                <a:gd name="T6" fmla="*/ 90 w 143"/>
                <a:gd name="T7" fmla="*/ 16 h 47"/>
                <a:gd name="T8" fmla="*/ 115 w 143"/>
                <a:gd name="T9" fmla="*/ 12 h 47"/>
                <a:gd name="T10" fmla="*/ 143 w 143"/>
                <a:gd name="T11" fmla="*/ 5 h 47"/>
                <a:gd name="T12" fmla="*/ 143 w 143"/>
                <a:gd name="T13" fmla="*/ 5 h 47"/>
                <a:gd name="T14" fmla="*/ 125 w 143"/>
                <a:gd name="T15" fmla="*/ 2 h 47"/>
                <a:gd name="T16" fmla="*/ 117 w 143"/>
                <a:gd name="T17" fmla="*/ 0 h 47"/>
                <a:gd name="T18" fmla="*/ 106 w 143"/>
                <a:gd name="T19" fmla="*/ 2 h 47"/>
                <a:gd name="T20" fmla="*/ 106 w 143"/>
                <a:gd name="T21" fmla="*/ 2 h 47"/>
                <a:gd name="T22" fmla="*/ 72 w 143"/>
                <a:gd name="T23" fmla="*/ 7 h 47"/>
                <a:gd name="T24" fmla="*/ 40 w 143"/>
                <a:gd name="T25" fmla="*/ 15 h 47"/>
                <a:gd name="T26" fmla="*/ 40 w 143"/>
                <a:gd name="T27" fmla="*/ 15 h 47"/>
                <a:gd name="T28" fmla="*/ 29 w 143"/>
                <a:gd name="T29" fmla="*/ 18 h 47"/>
                <a:gd name="T30" fmla="*/ 14 w 143"/>
                <a:gd name="T31" fmla="*/ 26 h 47"/>
                <a:gd name="T32" fmla="*/ 6 w 143"/>
                <a:gd name="T33" fmla="*/ 29 h 47"/>
                <a:gd name="T34" fmla="*/ 1 w 143"/>
                <a:gd name="T35" fmla="*/ 34 h 47"/>
                <a:gd name="T36" fmla="*/ 0 w 143"/>
                <a:gd name="T37" fmla="*/ 41 h 47"/>
                <a:gd name="T38" fmla="*/ 0 w 143"/>
                <a:gd name="T39" fmla="*/ 44 h 47"/>
                <a:gd name="T40" fmla="*/ 3 w 143"/>
                <a:gd name="T41" fmla="*/ 47 h 47"/>
                <a:gd name="T42" fmla="*/ 3 w 143"/>
                <a:gd name="T43" fmla="*/ 47 h 47"/>
                <a:gd name="T44" fmla="*/ 3 w 143"/>
                <a:gd name="T45" fmla="*/ 45 h 47"/>
                <a:gd name="T46" fmla="*/ 9 w 143"/>
                <a:gd name="T47" fmla="*/ 41 h 47"/>
                <a:gd name="T48" fmla="*/ 20 w 143"/>
                <a:gd name="T49" fmla="*/ 34 h 47"/>
                <a:gd name="T50" fmla="*/ 37 w 143"/>
                <a:gd name="T51" fmla="*/ 28 h 47"/>
                <a:gd name="T52" fmla="*/ 37 w 143"/>
                <a:gd name="T53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3" h="47">
                  <a:moveTo>
                    <a:pt x="37" y="28"/>
                  </a:moveTo>
                  <a:lnTo>
                    <a:pt x="37" y="28"/>
                  </a:lnTo>
                  <a:lnTo>
                    <a:pt x="62" y="21"/>
                  </a:lnTo>
                  <a:lnTo>
                    <a:pt x="90" y="16"/>
                  </a:lnTo>
                  <a:lnTo>
                    <a:pt x="115" y="12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25" y="2"/>
                  </a:lnTo>
                  <a:lnTo>
                    <a:pt x="117" y="0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72" y="7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29" y="18"/>
                  </a:lnTo>
                  <a:lnTo>
                    <a:pt x="14" y="26"/>
                  </a:lnTo>
                  <a:lnTo>
                    <a:pt x="6" y="29"/>
                  </a:lnTo>
                  <a:lnTo>
                    <a:pt x="1" y="34"/>
                  </a:lnTo>
                  <a:lnTo>
                    <a:pt x="0" y="41"/>
                  </a:lnTo>
                  <a:lnTo>
                    <a:pt x="0" y="44"/>
                  </a:lnTo>
                  <a:lnTo>
                    <a:pt x="3" y="47"/>
                  </a:lnTo>
                  <a:lnTo>
                    <a:pt x="3" y="47"/>
                  </a:lnTo>
                  <a:lnTo>
                    <a:pt x="3" y="45"/>
                  </a:lnTo>
                  <a:lnTo>
                    <a:pt x="9" y="41"/>
                  </a:lnTo>
                  <a:lnTo>
                    <a:pt x="20" y="34"/>
                  </a:lnTo>
                  <a:lnTo>
                    <a:pt x="37" y="28"/>
                  </a:lnTo>
                  <a:lnTo>
                    <a:pt x="37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7" name="Freeform 20"/>
            <p:cNvSpPr>
              <a:spLocks/>
            </p:cNvSpPr>
            <p:nvPr/>
          </p:nvSpPr>
          <p:spPr bwMode="auto">
            <a:xfrm>
              <a:off x="458" y="411"/>
              <a:ext cx="32" cy="14"/>
            </a:xfrm>
            <a:custGeom>
              <a:avLst/>
              <a:gdLst>
                <a:gd name="T0" fmla="*/ 32 w 32"/>
                <a:gd name="T1" fmla="*/ 8 h 14"/>
                <a:gd name="T2" fmla="*/ 32 w 32"/>
                <a:gd name="T3" fmla="*/ 8 h 14"/>
                <a:gd name="T4" fmla="*/ 11 w 32"/>
                <a:gd name="T5" fmla="*/ 0 h 14"/>
                <a:gd name="T6" fmla="*/ 11 w 32"/>
                <a:gd name="T7" fmla="*/ 0 h 14"/>
                <a:gd name="T8" fmla="*/ 6 w 32"/>
                <a:gd name="T9" fmla="*/ 5 h 14"/>
                <a:gd name="T10" fmla="*/ 0 w 32"/>
                <a:gd name="T11" fmla="*/ 8 h 14"/>
                <a:gd name="T12" fmla="*/ 0 w 32"/>
                <a:gd name="T13" fmla="*/ 8 h 14"/>
                <a:gd name="T14" fmla="*/ 11 w 32"/>
                <a:gd name="T15" fmla="*/ 11 h 14"/>
                <a:gd name="T16" fmla="*/ 22 w 32"/>
                <a:gd name="T17" fmla="*/ 14 h 14"/>
                <a:gd name="T18" fmla="*/ 22 w 32"/>
                <a:gd name="T19" fmla="*/ 14 h 14"/>
                <a:gd name="T20" fmla="*/ 24 w 32"/>
                <a:gd name="T21" fmla="*/ 13 h 14"/>
                <a:gd name="T22" fmla="*/ 27 w 32"/>
                <a:gd name="T23" fmla="*/ 11 h 14"/>
                <a:gd name="T24" fmla="*/ 32 w 32"/>
                <a:gd name="T25" fmla="*/ 8 h 14"/>
                <a:gd name="T26" fmla="*/ 32 w 32"/>
                <a:gd name="T27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14">
                  <a:moveTo>
                    <a:pt x="32" y="8"/>
                  </a:moveTo>
                  <a:lnTo>
                    <a:pt x="32" y="8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11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3"/>
                  </a:lnTo>
                  <a:lnTo>
                    <a:pt x="27" y="11"/>
                  </a:lnTo>
                  <a:lnTo>
                    <a:pt x="32" y="8"/>
                  </a:lnTo>
                  <a:lnTo>
                    <a:pt x="32" y="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8" name="Freeform 21"/>
            <p:cNvSpPr>
              <a:spLocks/>
            </p:cNvSpPr>
            <p:nvPr/>
          </p:nvSpPr>
          <p:spPr bwMode="auto">
            <a:xfrm>
              <a:off x="360" y="451"/>
              <a:ext cx="148" cy="48"/>
            </a:xfrm>
            <a:custGeom>
              <a:avLst/>
              <a:gdLst>
                <a:gd name="T0" fmla="*/ 146 w 148"/>
                <a:gd name="T1" fmla="*/ 0 h 48"/>
                <a:gd name="T2" fmla="*/ 146 w 148"/>
                <a:gd name="T3" fmla="*/ 0 h 48"/>
                <a:gd name="T4" fmla="*/ 143 w 148"/>
                <a:gd name="T5" fmla="*/ 3 h 48"/>
                <a:gd name="T6" fmla="*/ 143 w 148"/>
                <a:gd name="T7" fmla="*/ 3 h 48"/>
                <a:gd name="T8" fmla="*/ 137 w 148"/>
                <a:gd name="T9" fmla="*/ 6 h 48"/>
                <a:gd name="T10" fmla="*/ 129 w 148"/>
                <a:gd name="T11" fmla="*/ 11 h 48"/>
                <a:gd name="T12" fmla="*/ 106 w 148"/>
                <a:gd name="T13" fmla="*/ 18 h 48"/>
                <a:gd name="T14" fmla="*/ 106 w 148"/>
                <a:gd name="T15" fmla="*/ 18 h 48"/>
                <a:gd name="T16" fmla="*/ 82 w 148"/>
                <a:gd name="T17" fmla="*/ 24 h 48"/>
                <a:gd name="T18" fmla="*/ 59 w 148"/>
                <a:gd name="T19" fmla="*/ 27 h 48"/>
                <a:gd name="T20" fmla="*/ 39 w 148"/>
                <a:gd name="T21" fmla="*/ 32 h 48"/>
                <a:gd name="T22" fmla="*/ 16 w 148"/>
                <a:gd name="T23" fmla="*/ 35 h 48"/>
                <a:gd name="T24" fmla="*/ 16 w 148"/>
                <a:gd name="T25" fmla="*/ 35 h 48"/>
                <a:gd name="T26" fmla="*/ 0 w 148"/>
                <a:gd name="T27" fmla="*/ 42 h 48"/>
                <a:gd name="T28" fmla="*/ 0 w 148"/>
                <a:gd name="T29" fmla="*/ 42 h 48"/>
                <a:gd name="T30" fmla="*/ 18 w 148"/>
                <a:gd name="T31" fmla="*/ 48 h 48"/>
                <a:gd name="T32" fmla="*/ 18 w 148"/>
                <a:gd name="T33" fmla="*/ 48 h 48"/>
                <a:gd name="T34" fmla="*/ 32 w 148"/>
                <a:gd name="T35" fmla="*/ 45 h 48"/>
                <a:gd name="T36" fmla="*/ 51 w 148"/>
                <a:gd name="T37" fmla="*/ 42 h 48"/>
                <a:gd name="T38" fmla="*/ 51 w 148"/>
                <a:gd name="T39" fmla="*/ 42 h 48"/>
                <a:gd name="T40" fmla="*/ 93 w 148"/>
                <a:gd name="T41" fmla="*/ 34 h 48"/>
                <a:gd name="T42" fmla="*/ 93 w 148"/>
                <a:gd name="T43" fmla="*/ 34 h 48"/>
                <a:gd name="T44" fmla="*/ 114 w 148"/>
                <a:gd name="T45" fmla="*/ 27 h 48"/>
                <a:gd name="T46" fmla="*/ 133 w 148"/>
                <a:gd name="T47" fmla="*/ 21 h 48"/>
                <a:gd name="T48" fmla="*/ 141 w 148"/>
                <a:gd name="T49" fmla="*/ 16 h 48"/>
                <a:gd name="T50" fmla="*/ 146 w 148"/>
                <a:gd name="T51" fmla="*/ 11 h 48"/>
                <a:gd name="T52" fmla="*/ 148 w 148"/>
                <a:gd name="T53" fmla="*/ 6 h 48"/>
                <a:gd name="T54" fmla="*/ 148 w 148"/>
                <a:gd name="T55" fmla="*/ 3 h 48"/>
                <a:gd name="T56" fmla="*/ 146 w 148"/>
                <a:gd name="T57" fmla="*/ 0 h 48"/>
                <a:gd name="T58" fmla="*/ 146 w 148"/>
                <a:gd name="T5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8" h="48">
                  <a:moveTo>
                    <a:pt x="146" y="0"/>
                  </a:moveTo>
                  <a:lnTo>
                    <a:pt x="146" y="0"/>
                  </a:lnTo>
                  <a:lnTo>
                    <a:pt x="143" y="3"/>
                  </a:lnTo>
                  <a:lnTo>
                    <a:pt x="143" y="3"/>
                  </a:lnTo>
                  <a:lnTo>
                    <a:pt x="137" y="6"/>
                  </a:lnTo>
                  <a:lnTo>
                    <a:pt x="129" y="11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82" y="24"/>
                  </a:lnTo>
                  <a:lnTo>
                    <a:pt x="59" y="27"/>
                  </a:lnTo>
                  <a:lnTo>
                    <a:pt x="39" y="32"/>
                  </a:lnTo>
                  <a:lnTo>
                    <a:pt x="16" y="35"/>
                  </a:lnTo>
                  <a:lnTo>
                    <a:pt x="16" y="3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32" y="45"/>
                  </a:lnTo>
                  <a:lnTo>
                    <a:pt x="51" y="42"/>
                  </a:lnTo>
                  <a:lnTo>
                    <a:pt x="51" y="42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114" y="27"/>
                  </a:lnTo>
                  <a:lnTo>
                    <a:pt x="133" y="21"/>
                  </a:lnTo>
                  <a:lnTo>
                    <a:pt x="141" y="16"/>
                  </a:lnTo>
                  <a:lnTo>
                    <a:pt x="146" y="11"/>
                  </a:lnTo>
                  <a:lnTo>
                    <a:pt x="148" y="6"/>
                  </a:lnTo>
                  <a:lnTo>
                    <a:pt x="148" y="3"/>
                  </a:lnTo>
                  <a:lnTo>
                    <a:pt x="146" y="0"/>
                  </a:lnTo>
                  <a:lnTo>
                    <a:pt x="1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49" name="Freeform 22"/>
            <p:cNvSpPr>
              <a:spLocks noEditPoints="1"/>
            </p:cNvSpPr>
            <p:nvPr/>
          </p:nvSpPr>
          <p:spPr bwMode="auto">
            <a:xfrm>
              <a:off x="665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4 w 90"/>
                <a:gd name="T5" fmla="*/ 107 h 130"/>
                <a:gd name="T6" fmla="*/ 55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5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  <a:gd name="T18" fmla="*/ 45 w 90"/>
                <a:gd name="T19" fmla="*/ 38 h 130"/>
                <a:gd name="T20" fmla="*/ 50 w 90"/>
                <a:gd name="T21" fmla="*/ 78 h 130"/>
                <a:gd name="T22" fmla="*/ 39 w 90"/>
                <a:gd name="T23" fmla="*/ 78 h 130"/>
                <a:gd name="T24" fmla="*/ 45 w 90"/>
                <a:gd name="T25" fmla="*/ 3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4" y="107"/>
                  </a:lnTo>
                  <a:lnTo>
                    <a:pt x="55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5" y="0"/>
                  </a:lnTo>
                  <a:lnTo>
                    <a:pt x="26" y="0"/>
                  </a:lnTo>
                  <a:lnTo>
                    <a:pt x="0" y="130"/>
                  </a:lnTo>
                  <a:close/>
                  <a:moveTo>
                    <a:pt x="45" y="38"/>
                  </a:moveTo>
                  <a:lnTo>
                    <a:pt x="50" y="78"/>
                  </a:lnTo>
                  <a:lnTo>
                    <a:pt x="39" y="78"/>
                  </a:lnTo>
                  <a:lnTo>
                    <a:pt x="45" y="3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0" name="Freeform 23"/>
            <p:cNvSpPr>
              <a:spLocks/>
            </p:cNvSpPr>
            <p:nvPr/>
          </p:nvSpPr>
          <p:spPr bwMode="auto">
            <a:xfrm>
              <a:off x="665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4 w 90"/>
                <a:gd name="T5" fmla="*/ 107 h 130"/>
                <a:gd name="T6" fmla="*/ 55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5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4" y="107"/>
                  </a:lnTo>
                  <a:lnTo>
                    <a:pt x="55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5" y="0"/>
                  </a:lnTo>
                  <a:lnTo>
                    <a:pt x="26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1" name="Freeform 24"/>
            <p:cNvSpPr>
              <a:spLocks/>
            </p:cNvSpPr>
            <p:nvPr/>
          </p:nvSpPr>
          <p:spPr bwMode="auto">
            <a:xfrm>
              <a:off x="704" y="377"/>
              <a:ext cx="11" cy="40"/>
            </a:xfrm>
            <a:custGeom>
              <a:avLst/>
              <a:gdLst>
                <a:gd name="T0" fmla="*/ 6 w 11"/>
                <a:gd name="T1" fmla="*/ 0 h 40"/>
                <a:gd name="T2" fmla="*/ 11 w 11"/>
                <a:gd name="T3" fmla="*/ 40 h 40"/>
                <a:gd name="T4" fmla="*/ 0 w 11"/>
                <a:gd name="T5" fmla="*/ 40 h 40"/>
                <a:gd name="T6" fmla="*/ 6 w 11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0">
                  <a:moveTo>
                    <a:pt x="6" y="0"/>
                  </a:moveTo>
                  <a:lnTo>
                    <a:pt x="11" y="40"/>
                  </a:lnTo>
                  <a:lnTo>
                    <a:pt x="0" y="40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2" name="Freeform 25"/>
            <p:cNvSpPr>
              <a:spLocks/>
            </p:cNvSpPr>
            <p:nvPr/>
          </p:nvSpPr>
          <p:spPr bwMode="auto">
            <a:xfrm>
              <a:off x="763" y="337"/>
              <a:ext cx="68" cy="133"/>
            </a:xfrm>
            <a:custGeom>
              <a:avLst/>
              <a:gdLst>
                <a:gd name="T0" fmla="*/ 21 w 68"/>
                <a:gd name="T1" fmla="*/ 52 h 133"/>
                <a:gd name="T2" fmla="*/ 29 w 68"/>
                <a:gd name="T3" fmla="*/ 50 h 133"/>
                <a:gd name="T4" fmla="*/ 34 w 68"/>
                <a:gd name="T5" fmla="*/ 39 h 133"/>
                <a:gd name="T6" fmla="*/ 34 w 68"/>
                <a:gd name="T7" fmla="*/ 36 h 133"/>
                <a:gd name="T8" fmla="*/ 29 w 68"/>
                <a:gd name="T9" fmla="*/ 29 h 133"/>
                <a:gd name="T10" fmla="*/ 21 w 68"/>
                <a:gd name="T11" fmla="*/ 27 h 133"/>
                <a:gd name="T12" fmla="*/ 15 w 68"/>
                <a:gd name="T13" fmla="*/ 27 h 133"/>
                <a:gd name="T14" fmla="*/ 3 w 68"/>
                <a:gd name="T15" fmla="*/ 3 h 133"/>
                <a:gd name="T16" fmla="*/ 18 w 68"/>
                <a:gd name="T17" fmla="*/ 0 h 133"/>
                <a:gd name="T18" fmla="*/ 31 w 68"/>
                <a:gd name="T19" fmla="*/ 0 h 133"/>
                <a:gd name="T20" fmla="*/ 47 w 68"/>
                <a:gd name="T21" fmla="*/ 2 h 133"/>
                <a:gd name="T22" fmla="*/ 58 w 68"/>
                <a:gd name="T23" fmla="*/ 10 h 133"/>
                <a:gd name="T24" fmla="*/ 65 w 68"/>
                <a:gd name="T25" fmla="*/ 21 h 133"/>
                <a:gd name="T26" fmla="*/ 66 w 68"/>
                <a:gd name="T27" fmla="*/ 34 h 133"/>
                <a:gd name="T28" fmla="*/ 65 w 68"/>
                <a:gd name="T29" fmla="*/ 45 h 133"/>
                <a:gd name="T30" fmla="*/ 55 w 68"/>
                <a:gd name="T31" fmla="*/ 60 h 133"/>
                <a:gd name="T32" fmla="*/ 47 w 68"/>
                <a:gd name="T33" fmla="*/ 64 h 133"/>
                <a:gd name="T34" fmla="*/ 55 w 68"/>
                <a:gd name="T35" fmla="*/ 68 h 133"/>
                <a:gd name="T36" fmla="*/ 65 w 68"/>
                <a:gd name="T37" fmla="*/ 79 h 133"/>
                <a:gd name="T38" fmla="*/ 68 w 68"/>
                <a:gd name="T39" fmla="*/ 88 h 133"/>
                <a:gd name="T40" fmla="*/ 68 w 68"/>
                <a:gd name="T41" fmla="*/ 96 h 133"/>
                <a:gd name="T42" fmla="*/ 65 w 68"/>
                <a:gd name="T43" fmla="*/ 112 h 133"/>
                <a:gd name="T44" fmla="*/ 57 w 68"/>
                <a:gd name="T45" fmla="*/ 124 h 133"/>
                <a:gd name="T46" fmla="*/ 45 w 68"/>
                <a:gd name="T47" fmla="*/ 132 h 133"/>
                <a:gd name="T48" fmla="*/ 29 w 68"/>
                <a:gd name="T49" fmla="*/ 133 h 133"/>
                <a:gd name="T50" fmla="*/ 15 w 68"/>
                <a:gd name="T51" fmla="*/ 132 h 133"/>
                <a:gd name="T52" fmla="*/ 0 w 68"/>
                <a:gd name="T53" fmla="*/ 127 h 133"/>
                <a:gd name="T54" fmla="*/ 2 w 68"/>
                <a:gd name="T55" fmla="*/ 100 h 133"/>
                <a:gd name="T56" fmla="*/ 21 w 68"/>
                <a:gd name="T57" fmla="*/ 104 h 133"/>
                <a:gd name="T58" fmla="*/ 28 w 68"/>
                <a:gd name="T59" fmla="*/ 103 h 133"/>
                <a:gd name="T60" fmla="*/ 34 w 68"/>
                <a:gd name="T61" fmla="*/ 96 h 133"/>
                <a:gd name="T62" fmla="*/ 34 w 68"/>
                <a:gd name="T63" fmla="*/ 92 h 133"/>
                <a:gd name="T64" fmla="*/ 31 w 68"/>
                <a:gd name="T65" fmla="*/ 84 h 133"/>
                <a:gd name="T66" fmla="*/ 20 w 68"/>
                <a:gd name="T67" fmla="*/ 80 h 133"/>
                <a:gd name="T68" fmla="*/ 8 w 68"/>
                <a:gd name="T69" fmla="*/ 5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" h="133">
                  <a:moveTo>
                    <a:pt x="21" y="52"/>
                  </a:moveTo>
                  <a:lnTo>
                    <a:pt x="21" y="52"/>
                  </a:lnTo>
                  <a:lnTo>
                    <a:pt x="24" y="52"/>
                  </a:lnTo>
                  <a:lnTo>
                    <a:pt x="29" y="50"/>
                  </a:lnTo>
                  <a:lnTo>
                    <a:pt x="32" y="45"/>
                  </a:lnTo>
                  <a:lnTo>
                    <a:pt x="34" y="39"/>
                  </a:lnTo>
                  <a:lnTo>
                    <a:pt x="34" y="39"/>
                  </a:lnTo>
                  <a:lnTo>
                    <a:pt x="34" y="36"/>
                  </a:lnTo>
                  <a:lnTo>
                    <a:pt x="32" y="32"/>
                  </a:lnTo>
                  <a:lnTo>
                    <a:pt x="29" y="29"/>
                  </a:lnTo>
                  <a:lnTo>
                    <a:pt x="24" y="27"/>
                  </a:lnTo>
                  <a:lnTo>
                    <a:pt x="21" y="27"/>
                  </a:lnTo>
                  <a:lnTo>
                    <a:pt x="21" y="27"/>
                  </a:lnTo>
                  <a:lnTo>
                    <a:pt x="15" y="27"/>
                  </a:lnTo>
                  <a:lnTo>
                    <a:pt x="5" y="31"/>
                  </a:lnTo>
                  <a:lnTo>
                    <a:pt x="3" y="3"/>
                  </a:lnTo>
                  <a:lnTo>
                    <a:pt x="3" y="3"/>
                  </a:lnTo>
                  <a:lnTo>
                    <a:pt x="18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2"/>
                  </a:lnTo>
                  <a:lnTo>
                    <a:pt x="53" y="7"/>
                  </a:lnTo>
                  <a:lnTo>
                    <a:pt x="58" y="10"/>
                  </a:lnTo>
                  <a:lnTo>
                    <a:pt x="61" y="15"/>
                  </a:lnTo>
                  <a:lnTo>
                    <a:pt x="65" y="21"/>
                  </a:lnTo>
                  <a:lnTo>
                    <a:pt x="66" y="27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5" y="45"/>
                  </a:lnTo>
                  <a:lnTo>
                    <a:pt x="60" y="53"/>
                  </a:lnTo>
                  <a:lnTo>
                    <a:pt x="55" y="60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55" y="68"/>
                  </a:lnTo>
                  <a:lnTo>
                    <a:pt x="61" y="74"/>
                  </a:lnTo>
                  <a:lnTo>
                    <a:pt x="65" y="79"/>
                  </a:lnTo>
                  <a:lnTo>
                    <a:pt x="66" y="84"/>
                  </a:lnTo>
                  <a:lnTo>
                    <a:pt x="68" y="88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104"/>
                  </a:lnTo>
                  <a:lnTo>
                    <a:pt x="65" y="112"/>
                  </a:lnTo>
                  <a:lnTo>
                    <a:pt x="61" y="119"/>
                  </a:lnTo>
                  <a:lnTo>
                    <a:pt x="57" y="124"/>
                  </a:lnTo>
                  <a:lnTo>
                    <a:pt x="52" y="129"/>
                  </a:lnTo>
                  <a:lnTo>
                    <a:pt x="45" y="132"/>
                  </a:lnTo>
                  <a:lnTo>
                    <a:pt x="37" y="133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15" y="132"/>
                  </a:lnTo>
                  <a:lnTo>
                    <a:pt x="7" y="130"/>
                  </a:lnTo>
                  <a:lnTo>
                    <a:pt x="0" y="127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12" y="103"/>
                  </a:lnTo>
                  <a:lnTo>
                    <a:pt x="21" y="104"/>
                  </a:lnTo>
                  <a:lnTo>
                    <a:pt x="21" y="104"/>
                  </a:lnTo>
                  <a:lnTo>
                    <a:pt x="28" y="103"/>
                  </a:lnTo>
                  <a:lnTo>
                    <a:pt x="32" y="100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87"/>
                  </a:lnTo>
                  <a:lnTo>
                    <a:pt x="31" y="84"/>
                  </a:lnTo>
                  <a:lnTo>
                    <a:pt x="26" y="80"/>
                  </a:lnTo>
                  <a:lnTo>
                    <a:pt x="20" y="80"/>
                  </a:lnTo>
                  <a:lnTo>
                    <a:pt x="8" y="80"/>
                  </a:lnTo>
                  <a:lnTo>
                    <a:pt x="8" y="52"/>
                  </a:lnTo>
                  <a:lnTo>
                    <a:pt x="21" y="52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3" name="Freeform 26"/>
            <p:cNvSpPr>
              <a:spLocks/>
            </p:cNvSpPr>
            <p:nvPr/>
          </p:nvSpPr>
          <p:spPr bwMode="auto">
            <a:xfrm>
              <a:off x="763" y="337"/>
              <a:ext cx="68" cy="133"/>
            </a:xfrm>
            <a:custGeom>
              <a:avLst/>
              <a:gdLst>
                <a:gd name="T0" fmla="*/ 21 w 68"/>
                <a:gd name="T1" fmla="*/ 52 h 133"/>
                <a:gd name="T2" fmla="*/ 29 w 68"/>
                <a:gd name="T3" fmla="*/ 50 h 133"/>
                <a:gd name="T4" fmla="*/ 34 w 68"/>
                <a:gd name="T5" fmla="*/ 39 h 133"/>
                <a:gd name="T6" fmla="*/ 34 w 68"/>
                <a:gd name="T7" fmla="*/ 36 h 133"/>
                <a:gd name="T8" fmla="*/ 29 w 68"/>
                <a:gd name="T9" fmla="*/ 29 h 133"/>
                <a:gd name="T10" fmla="*/ 21 w 68"/>
                <a:gd name="T11" fmla="*/ 27 h 133"/>
                <a:gd name="T12" fmla="*/ 15 w 68"/>
                <a:gd name="T13" fmla="*/ 27 h 133"/>
                <a:gd name="T14" fmla="*/ 3 w 68"/>
                <a:gd name="T15" fmla="*/ 3 h 133"/>
                <a:gd name="T16" fmla="*/ 18 w 68"/>
                <a:gd name="T17" fmla="*/ 0 h 133"/>
                <a:gd name="T18" fmla="*/ 31 w 68"/>
                <a:gd name="T19" fmla="*/ 0 h 133"/>
                <a:gd name="T20" fmla="*/ 47 w 68"/>
                <a:gd name="T21" fmla="*/ 2 h 133"/>
                <a:gd name="T22" fmla="*/ 58 w 68"/>
                <a:gd name="T23" fmla="*/ 10 h 133"/>
                <a:gd name="T24" fmla="*/ 65 w 68"/>
                <a:gd name="T25" fmla="*/ 21 h 133"/>
                <a:gd name="T26" fmla="*/ 66 w 68"/>
                <a:gd name="T27" fmla="*/ 34 h 133"/>
                <a:gd name="T28" fmla="*/ 65 w 68"/>
                <a:gd name="T29" fmla="*/ 45 h 133"/>
                <a:gd name="T30" fmla="*/ 55 w 68"/>
                <a:gd name="T31" fmla="*/ 60 h 133"/>
                <a:gd name="T32" fmla="*/ 47 w 68"/>
                <a:gd name="T33" fmla="*/ 64 h 133"/>
                <a:gd name="T34" fmla="*/ 55 w 68"/>
                <a:gd name="T35" fmla="*/ 68 h 133"/>
                <a:gd name="T36" fmla="*/ 65 w 68"/>
                <a:gd name="T37" fmla="*/ 79 h 133"/>
                <a:gd name="T38" fmla="*/ 68 w 68"/>
                <a:gd name="T39" fmla="*/ 88 h 133"/>
                <a:gd name="T40" fmla="*/ 68 w 68"/>
                <a:gd name="T41" fmla="*/ 96 h 133"/>
                <a:gd name="T42" fmla="*/ 65 w 68"/>
                <a:gd name="T43" fmla="*/ 112 h 133"/>
                <a:gd name="T44" fmla="*/ 57 w 68"/>
                <a:gd name="T45" fmla="*/ 124 h 133"/>
                <a:gd name="T46" fmla="*/ 45 w 68"/>
                <a:gd name="T47" fmla="*/ 132 h 133"/>
                <a:gd name="T48" fmla="*/ 29 w 68"/>
                <a:gd name="T49" fmla="*/ 133 h 133"/>
                <a:gd name="T50" fmla="*/ 15 w 68"/>
                <a:gd name="T51" fmla="*/ 132 h 133"/>
                <a:gd name="T52" fmla="*/ 0 w 68"/>
                <a:gd name="T53" fmla="*/ 127 h 133"/>
                <a:gd name="T54" fmla="*/ 2 w 68"/>
                <a:gd name="T55" fmla="*/ 100 h 133"/>
                <a:gd name="T56" fmla="*/ 21 w 68"/>
                <a:gd name="T57" fmla="*/ 104 h 133"/>
                <a:gd name="T58" fmla="*/ 28 w 68"/>
                <a:gd name="T59" fmla="*/ 103 h 133"/>
                <a:gd name="T60" fmla="*/ 34 w 68"/>
                <a:gd name="T61" fmla="*/ 96 h 133"/>
                <a:gd name="T62" fmla="*/ 34 w 68"/>
                <a:gd name="T63" fmla="*/ 92 h 133"/>
                <a:gd name="T64" fmla="*/ 31 w 68"/>
                <a:gd name="T65" fmla="*/ 84 h 133"/>
                <a:gd name="T66" fmla="*/ 20 w 68"/>
                <a:gd name="T67" fmla="*/ 80 h 133"/>
                <a:gd name="T68" fmla="*/ 8 w 68"/>
                <a:gd name="T69" fmla="*/ 5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" h="133">
                  <a:moveTo>
                    <a:pt x="21" y="52"/>
                  </a:moveTo>
                  <a:lnTo>
                    <a:pt x="21" y="52"/>
                  </a:lnTo>
                  <a:lnTo>
                    <a:pt x="24" y="52"/>
                  </a:lnTo>
                  <a:lnTo>
                    <a:pt x="29" y="50"/>
                  </a:lnTo>
                  <a:lnTo>
                    <a:pt x="32" y="45"/>
                  </a:lnTo>
                  <a:lnTo>
                    <a:pt x="34" y="39"/>
                  </a:lnTo>
                  <a:lnTo>
                    <a:pt x="34" y="39"/>
                  </a:lnTo>
                  <a:lnTo>
                    <a:pt x="34" y="36"/>
                  </a:lnTo>
                  <a:lnTo>
                    <a:pt x="32" y="32"/>
                  </a:lnTo>
                  <a:lnTo>
                    <a:pt x="29" y="29"/>
                  </a:lnTo>
                  <a:lnTo>
                    <a:pt x="24" y="27"/>
                  </a:lnTo>
                  <a:lnTo>
                    <a:pt x="21" y="27"/>
                  </a:lnTo>
                  <a:lnTo>
                    <a:pt x="21" y="27"/>
                  </a:lnTo>
                  <a:lnTo>
                    <a:pt x="15" y="27"/>
                  </a:lnTo>
                  <a:lnTo>
                    <a:pt x="5" y="31"/>
                  </a:lnTo>
                  <a:lnTo>
                    <a:pt x="3" y="3"/>
                  </a:lnTo>
                  <a:lnTo>
                    <a:pt x="3" y="3"/>
                  </a:lnTo>
                  <a:lnTo>
                    <a:pt x="18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2"/>
                  </a:lnTo>
                  <a:lnTo>
                    <a:pt x="53" y="7"/>
                  </a:lnTo>
                  <a:lnTo>
                    <a:pt x="58" y="10"/>
                  </a:lnTo>
                  <a:lnTo>
                    <a:pt x="61" y="15"/>
                  </a:lnTo>
                  <a:lnTo>
                    <a:pt x="65" y="21"/>
                  </a:lnTo>
                  <a:lnTo>
                    <a:pt x="66" y="27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5" y="45"/>
                  </a:lnTo>
                  <a:lnTo>
                    <a:pt x="60" y="53"/>
                  </a:lnTo>
                  <a:lnTo>
                    <a:pt x="55" y="60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47" y="64"/>
                  </a:lnTo>
                  <a:lnTo>
                    <a:pt x="55" y="68"/>
                  </a:lnTo>
                  <a:lnTo>
                    <a:pt x="61" y="74"/>
                  </a:lnTo>
                  <a:lnTo>
                    <a:pt x="65" y="79"/>
                  </a:lnTo>
                  <a:lnTo>
                    <a:pt x="66" y="84"/>
                  </a:lnTo>
                  <a:lnTo>
                    <a:pt x="68" y="88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104"/>
                  </a:lnTo>
                  <a:lnTo>
                    <a:pt x="65" y="112"/>
                  </a:lnTo>
                  <a:lnTo>
                    <a:pt x="61" y="119"/>
                  </a:lnTo>
                  <a:lnTo>
                    <a:pt x="57" y="124"/>
                  </a:lnTo>
                  <a:lnTo>
                    <a:pt x="52" y="129"/>
                  </a:lnTo>
                  <a:lnTo>
                    <a:pt x="45" y="132"/>
                  </a:lnTo>
                  <a:lnTo>
                    <a:pt x="37" y="133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15" y="132"/>
                  </a:lnTo>
                  <a:lnTo>
                    <a:pt x="7" y="130"/>
                  </a:lnTo>
                  <a:lnTo>
                    <a:pt x="0" y="127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12" y="103"/>
                  </a:lnTo>
                  <a:lnTo>
                    <a:pt x="21" y="104"/>
                  </a:lnTo>
                  <a:lnTo>
                    <a:pt x="21" y="104"/>
                  </a:lnTo>
                  <a:lnTo>
                    <a:pt x="28" y="103"/>
                  </a:lnTo>
                  <a:lnTo>
                    <a:pt x="32" y="100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87"/>
                  </a:lnTo>
                  <a:lnTo>
                    <a:pt x="31" y="84"/>
                  </a:lnTo>
                  <a:lnTo>
                    <a:pt x="26" y="80"/>
                  </a:lnTo>
                  <a:lnTo>
                    <a:pt x="20" y="80"/>
                  </a:lnTo>
                  <a:lnTo>
                    <a:pt x="8" y="80"/>
                  </a:lnTo>
                  <a:lnTo>
                    <a:pt x="8" y="52"/>
                  </a:lnTo>
                  <a:lnTo>
                    <a:pt x="21" y="5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4" name="Freeform 27"/>
            <p:cNvSpPr>
              <a:spLocks/>
            </p:cNvSpPr>
            <p:nvPr/>
          </p:nvSpPr>
          <p:spPr bwMode="auto">
            <a:xfrm>
              <a:off x="845" y="339"/>
              <a:ext cx="82" cy="130"/>
            </a:xfrm>
            <a:custGeom>
              <a:avLst/>
              <a:gdLst>
                <a:gd name="T0" fmla="*/ 0 w 82"/>
                <a:gd name="T1" fmla="*/ 0 h 130"/>
                <a:gd name="T2" fmla="*/ 82 w 82"/>
                <a:gd name="T3" fmla="*/ 0 h 130"/>
                <a:gd name="T4" fmla="*/ 82 w 82"/>
                <a:gd name="T5" fmla="*/ 130 h 130"/>
                <a:gd name="T6" fmla="*/ 52 w 82"/>
                <a:gd name="T7" fmla="*/ 130 h 130"/>
                <a:gd name="T8" fmla="*/ 52 w 82"/>
                <a:gd name="T9" fmla="*/ 30 h 130"/>
                <a:gd name="T10" fmla="*/ 31 w 82"/>
                <a:gd name="T11" fmla="*/ 30 h 130"/>
                <a:gd name="T12" fmla="*/ 31 w 82"/>
                <a:gd name="T13" fmla="*/ 130 h 130"/>
                <a:gd name="T14" fmla="*/ 0 w 82"/>
                <a:gd name="T15" fmla="*/ 130 h 130"/>
                <a:gd name="T16" fmla="*/ 0 w 82"/>
                <a:gd name="T1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30">
                  <a:moveTo>
                    <a:pt x="0" y="0"/>
                  </a:moveTo>
                  <a:lnTo>
                    <a:pt x="82" y="0"/>
                  </a:lnTo>
                  <a:lnTo>
                    <a:pt x="82" y="130"/>
                  </a:lnTo>
                  <a:lnTo>
                    <a:pt x="52" y="130"/>
                  </a:lnTo>
                  <a:lnTo>
                    <a:pt x="52" y="30"/>
                  </a:lnTo>
                  <a:lnTo>
                    <a:pt x="31" y="30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5" name="Freeform 28"/>
            <p:cNvSpPr>
              <a:spLocks/>
            </p:cNvSpPr>
            <p:nvPr/>
          </p:nvSpPr>
          <p:spPr bwMode="auto">
            <a:xfrm>
              <a:off x="845" y="339"/>
              <a:ext cx="82" cy="130"/>
            </a:xfrm>
            <a:custGeom>
              <a:avLst/>
              <a:gdLst>
                <a:gd name="T0" fmla="*/ 0 w 82"/>
                <a:gd name="T1" fmla="*/ 0 h 130"/>
                <a:gd name="T2" fmla="*/ 82 w 82"/>
                <a:gd name="T3" fmla="*/ 0 h 130"/>
                <a:gd name="T4" fmla="*/ 82 w 82"/>
                <a:gd name="T5" fmla="*/ 130 h 130"/>
                <a:gd name="T6" fmla="*/ 52 w 82"/>
                <a:gd name="T7" fmla="*/ 130 h 130"/>
                <a:gd name="T8" fmla="*/ 52 w 82"/>
                <a:gd name="T9" fmla="*/ 30 h 130"/>
                <a:gd name="T10" fmla="*/ 31 w 82"/>
                <a:gd name="T11" fmla="*/ 30 h 130"/>
                <a:gd name="T12" fmla="*/ 31 w 82"/>
                <a:gd name="T13" fmla="*/ 130 h 130"/>
                <a:gd name="T14" fmla="*/ 0 w 82"/>
                <a:gd name="T15" fmla="*/ 130 h 130"/>
                <a:gd name="T16" fmla="*/ 0 w 82"/>
                <a:gd name="T1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30">
                  <a:moveTo>
                    <a:pt x="0" y="0"/>
                  </a:moveTo>
                  <a:lnTo>
                    <a:pt x="82" y="0"/>
                  </a:lnTo>
                  <a:lnTo>
                    <a:pt x="82" y="130"/>
                  </a:lnTo>
                  <a:lnTo>
                    <a:pt x="52" y="130"/>
                  </a:lnTo>
                  <a:lnTo>
                    <a:pt x="52" y="30"/>
                  </a:lnTo>
                  <a:lnTo>
                    <a:pt x="31" y="30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6" name="Freeform 29"/>
            <p:cNvSpPr>
              <a:spLocks noEditPoints="1"/>
            </p:cNvSpPr>
            <p:nvPr/>
          </p:nvSpPr>
          <p:spPr bwMode="auto">
            <a:xfrm>
              <a:off x="945" y="339"/>
              <a:ext cx="79" cy="130"/>
            </a:xfrm>
            <a:custGeom>
              <a:avLst/>
              <a:gdLst>
                <a:gd name="T0" fmla="*/ 0 w 79"/>
                <a:gd name="T1" fmla="*/ 130 h 130"/>
                <a:gd name="T2" fmla="*/ 30 w 79"/>
                <a:gd name="T3" fmla="*/ 130 h 130"/>
                <a:gd name="T4" fmla="*/ 30 w 79"/>
                <a:gd name="T5" fmla="*/ 86 h 130"/>
                <a:gd name="T6" fmla="*/ 40 w 79"/>
                <a:gd name="T7" fmla="*/ 86 h 130"/>
                <a:gd name="T8" fmla="*/ 40 w 79"/>
                <a:gd name="T9" fmla="*/ 86 h 130"/>
                <a:gd name="T10" fmla="*/ 50 w 79"/>
                <a:gd name="T11" fmla="*/ 85 h 130"/>
                <a:gd name="T12" fmla="*/ 59 w 79"/>
                <a:gd name="T13" fmla="*/ 82 h 130"/>
                <a:gd name="T14" fmla="*/ 66 w 79"/>
                <a:gd name="T15" fmla="*/ 77 h 130"/>
                <a:gd name="T16" fmla="*/ 71 w 79"/>
                <a:gd name="T17" fmla="*/ 70 h 130"/>
                <a:gd name="T18" fmla="*/ 74 w 79"/>
                <a:gd name="T19" fmla="*/ 64 h 130"/>
                <a:gd name="T20" fmla="*/ 77 w 79"/>
                <a:gd name="T21" fmla="*/ 58 h 130"/>
                <a:gd name="T22" fmla="*/ 79 w 79"/>
                <a:gd name="T23" fmla="*/ 50 h 130"/>
                <a:gd name="T24" fmla="*/ 79 w 79"/>
                <a:gd name="T25" fmla="*/ 43 h 130"/>
                <a:gd name="T26" fmla="*/ 79 w 79"/>
                <a:gd name="T27" fmla="*/ 43 h 130"/>
                <a:gd name="T28" fmla="*/ 79 w 79"/>
                <a:gd name="T29" fmla="*/ 37 h 130"/>
                <a:gd name="T30" fmla="*/ 77 w 79"/>
                <a:gd name="T31" fmla="*/ 29 h 130"/>
                <a:gd name="T32" fmla="*/ 74 w 79"/>
                <a:gd name="T33" fmla="*/ 22 h 130"/>
                <a:gd name="T34" fmla="*/ 71 w 79"/>
                <a:gd name="T35" fmla="*/ 16 h 130"/>
                <a:gd name="T36" fmla="*/ 64 w 79"/>
                <a:gd name="T37" fmla="*/ 9 h 130"/>
                <a:gd name="T38" fmla="*/ 58 w 79"/>
                <a:gd name="T39" fmla="*/ 5 h 130"/>
                <a:gd name="T40" fmla="*/ 50 w 79"/>
                <a:gd name="T41" fmla="*/ 1 h 130"/>
                <a:gd name="T42" fmla="*/ 40 w 79"/>
                <a:gd name="T43" fmla="*/ 0 h 130"/>
                <a:gd name="T44" fmla="*/ 0 w 79"/>
                <a:gd name="T45" fmla="*/ 0 h 130"/>
                <a:gd name="T46" fmla="*/ 0 w 79"/>
                <a:gd name="T47" fmla="*/ 130 h 130"/>
                <a:gd name="T48" fmla="*/ 30 w 79"/>
                <a:gd name="T49" fmla="*/ 29 h 130"/>
                <a:gd name="T50" fmla="*/ 37 w 79"/>
                <a:gd name="T51" fmla="*/ 29 h 130"/>
                <a:gd name="T52" fmla="*/ 37 w 79"/>
                <a:gd name="T53" fmla="*/ 29 h 130"/>
                <a:gd name="T54" fmla="*/ 42 w 79"/>
                <a:gd name="T55" fmla="*/ 29 h 130"/>
                <a:gd name="T56" fmla="*/ 45 w 79"/>
                <a:gd name="T57" fmla="*/ 32 h 130"/>
                <a:gd name="T58" fmla="*/ 48 w 79"/>
                <a:gd name="T59" fmla="*/ 37 h 130"/>
                <a:gd name="T60" fmla="*/ 48 w 79"/>
                <a:gd name="T61" fmla="*/ 43 h 130"/>
                <a:gd name="T62" fmla="*/ 48 w 79"/>
                <a:gd name="T63" fmla="*/ 43 h 130"/>
                <a:gd name="T64" fmla="*/ 46 w 79"/>
                <a:gd name="T65" fmla="*/ 51 h 130"/>
                <a:gd name="T66" fmla="*/ 43 w 79"/>
                <a:gd name="T67" fmla="*/ 56 h 130"/>
                <a:gd name="T68" fmla="*/ 40 w 79"/>
                <a:gd name="T69" fmla="*/ 58 h 130"/>
                <a:gd name="T70" fmla="*/ 37 w 79"/>
                <a:gd name="T71" fmla="*/ 58 h 130"/>
                <a:gd name="T72" fmla="*/ 30 w 79"/>
                <a:gd name="T73" fmla="*/ 58 h 130"/>
                <a:gd name="T74" fmla="*/ 30 w 79"/>
                <a:gd name="T75" fmla="*/ 2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130">
                  <a:moveTo>
                    <a:pt x="0" y="130"/>
                  </a:moveTo>
                  <a:lnTo>
                    <a:pt x="30" y="130"/>
                  </a:lnTo>
                  <a:lnTo>
                    <a:pt x="30" y="86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50" y="85"/>
                  </a:lnTo>
                  <a:lnTo>
                    <a:pt x="59" y="82"/>
                  </a:lnTo>
                  <a:lnTo>
                    <a:pt x="66" y="77"/>
                  </a:lnTo>
                  <a:lnTo>
                    <a:pt x="71" y="70"/>
                  </a:lnTo>
                  <a:lnTo>
                    <a:pt x="74" y="64"/>
                  </a:lnTo>
                  <a:lnTo>
                    <a:pt x="77" y="58"/>
                  </a:lnTo>
                  <a:lnTo>
                    <a:pt x="79" y="50"/>
                  </a:lnTo>
                  <a:lnTo>
                    <a:pt x="79" y="43"/>
                  </a:lnTo>
                  <a:lnTo>
                    <a:pt x="79" y="43"/>
                  </a:lnTo>
                  <a:lnTo>
                    <a:pt x="79" y="37"/>
                  </a:lnTo>
                  <a:lnTo>
                    <a:pt x="77" y="29"/>
                  </a:lnTo>
                  <a:lnTo>
                    <a:pt x="74" y="22"/>
                  </a:lnTo>
                  <a:lnTo>
                    <a:pt x="71" y="16"/>
                  </a:lnTo>
                  <a:lnTo>
                    <a:pt x="64" y="9"/>
                  </a:lnTo>
                  <a:lnTo>
                    <a:pt x="58" y="5"/>
                  </a:lnTo>
                  <a:lnTo>
                    <a:pt x="50" y="1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30"/>
                  </a:lnTo>
                  <a:close/>
                  <a:moveTo>
                    <a:pt x="30" y="29"/>
                  </a:moveTo>
                  <a:lnTo>
                    <a:pt x="37" y="29"/>
                  </a:lnTo>
                  <a:lnTo>
                    <a:pt x="37" y="29"/>
                  </a:lnTo>
                  <a:lnTo>
                    <a:pt x="42" y="29"/>
                  </a:lnTo>
                  <a:lnTo>
                    <a:pt x="45" y="32"/>
                  </a:lnTo>
                  <a:lnTo>
                    <a:pt x="48" y="37"/>
                  </a:lnTo>
                  <a:lnTo>
                    <a:pt x="48" y="43"/>
                  </a:lnTo>
                  <a:lnTo>
                    <a:pt x="48" y="43"/>
                  </a:lnTo>
                  <a:lnTo>
                    <a:pt x="46" y="51"/>
                  </a:lnTo>
                  <a:lnTo>
                    <a:pt x="43" y="56"/>
                  </a:lnTo>
                  <a:lnTo>
                    <a:pt x="40" y="58"/>
                  </a:lnTo>
                  <a:lnTo>
                    <a:pt x="37" y="58"/>
                  </a:lnTo>
                  <a:lnTo>
                    <a:pt x="30" y="58"/>
                  </a:lnTo>
                  <a:lnTo>
                    <a:pt x="30" y="2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7" name="Freeform 30"/>
            <p:cNvSpPr>
              <a:spLocks/>
            </p:cNvSpPr>
            <p:nvPr/>
          </p:nvSpPr>
          <p:spPr bwMode="auto">
            <a:xfrm>
              <a:off x="945" y="339"/>
              <a:ext cx="79" cy="130"/>
            </a:xfrm>
            <a:custGeom>
              <a:avLst/>
              <a:gdLst>
                <a:gd name="T0" fmla="*/ 0 w 79"/>
                <a:gd name="T1" fmla="*/ 130 h 130"/>
                <a:gd name="T2" fmla="*/ 30 w 79"/>
                <a:gd name="T3" fmla="*/ 130 h 130"/>
                <a:gd name="T4" fmla="*/ 30 w 79"/>
                <a:gd name="T5" fmla="*/ 86 h 130"/>
                <a:gd name="T6" fmla="*/ 40 w 79"/>
                <a:gd name="T7" fmla="*/ 86 h 130"/>
                <a:gd name="T8" fmla="*/ 40 w 79"/>
                <a:gd name="T9" fmla="*/ 86 h 130"/>
                <a:gd name="T10" fmla="*/ 50 w 79"/>
                <a:gd name="T11" fmla="*/ 85 h 130"/>
                <a:gd name="T12" fmla="*/ 59 w 79"/>
                <a:gd name="T13" fmla="*/ 82 h 130"/>
                <a:gd name="T14" fmla="*/ 66 w 79"/>
                <a:gd name="T15" fmla="*/ 77 h 130"/>
                <a:gd name="T16" fmla="*/ 71 w 79"/>
                <a:gd name="T17" fmla="*/ 70 h 130"/>
                <a:gd name="T18" fmla="*/ 74 w 79"/>
                <a:gd name="T19" fmla="*/ 64 h 130"/>
                <a:gd name="T20" fmla="*/ 77 w 79"/>
                <a:gd name="T21" fmla="*/ 58 h 130"/>
                <a:gd name="T22" fmla="*/ 79 w 79"/>
                <a:gd name="T23" fmla="*/ 50 h 130"/>
                <a:gd name="T24" fmla="*/ 79 w 79"/>
                <a:gd name="T25" fmla="*/ 43 h 130"/>
                <a:gd name="T26" fmla="*/ 79 w 79"/>
                <a:gd name="T27" fmla="*/ 43 h 130"/>
                <a:gd name="T28" fmla="*/ 79 w 79"/>
                <a:gd name="T29" fmla="*/ 37 h 130"/>
                <a:gd name="T30" fmla="*/ 77 w 79"/>
                <a:gd name="T31" fmla="*/ 29 h 130"/>
                <a:gd name="T32" fmla="*/ 74 w 79"/>
                <a:gd name="T33" fmla="*/ 22 h 130"/>
                <a:gd name="T34" fmla="*/ 71 w 79"/>
                <a:gd name="T35" fmla="*/ 16 h 130"/>
                <a:gd name="T36" fmla="*/ 64 w 79"/>
                <a:gd name="T37" fmla="*/ 9 h 130"/>
                <a:gd name="T38" fmla="*/ 58 w 79"/>
                <a:gd name="T39" fmla="*/ 5 h 130"/>
                <a:gd name="T40" fmla="*/ 50 w 79"/>
                <a:gd name="T41" fmla="*/ 1 h 130"/>
                <a:gd name="T42" fmla="*/ 40 w 79"/>
                <a:gd name="T43" fmla="*/ 0 h 130"/>
                <a:gd name="T44" fmla="*/ 0 w 79"/>
                <a:gd name="T45" fmla="*/ 0 h 130"/>
                <a:gd name="T46" fmla="*/ 0 w 79"/>
                <a:gd name="T4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9" h="130">
                  <a:moveTo>
                    <a:pt x="0" y="130"/>
                  </a:moveTo>
                  <a:lnTo>
                    <a:pt x="30" y="130"/>
                  </a:lnTo>
                  <a:lnTo>
                    <a:pt x="30" y="86"/>
                  </a:lnTo>
                  <a:lnTo>
                    <a:pt x="40" y="86"/>
                  </a:lnTo>
                  <a:lnTo>
                    <a:pt x="40" y="86"/>
                  </a:lnTo>
                  <a:lnTo>
                    <a:pt x="50" y="85"/>
                  </a:lnTo>
                  <a:lnTo>
                    <a:pt x="59" y="82"/>
                  </a:lnTo>
                  <a:lnTo>
                    <a:pt x="66" y="77"/>
                  </a:lnTo>
                  <a:lnTo>
                    <a:pt x="71" y="70"/>
                  </a:lnTo>
                  <a:lnTo>
                    <a:pt x="74" y="64"/>
                  </a:lnTo>
                  <a:lnTo>
                    <a:pt x="77" y="58"/>
                  </a:lnTo>
                  <a:lnTo>
                    <a:pt x="79" y="50"/>
                  </a:lnTo>
                  <a:lnTo>
                    <a:pt x="79" y="43"/>
                  </a:lnTo>
                  <a:lnTo>
                    <a:pt x="79" y="43"/>
                  </a:lnTo>
                  <a:lnTo>
                    <a:pt x="79" y="37"/>
                  </a:lnTo>
                  <a:lnTo>
                    <a:pt x="77" y="29"/>
                  </a:lnTo>
                  <a:lnTo>
                    <a:pt x="74" y="22"/>
                  </a:lnTo>
                  <a:lnTo>
                    <a:pt x="71" y="16"/>
                  </a:lnTo>
                  <a:lnTo>
                    <a:pt x="64" y="9"/>
                  </a:lnTo>
                  <a:lnTo>
                    <a:pt x="58" y="5"/>
                  </a:lnTo>
                  <a:lnTo>
                    <a:pt x="50" y="1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8" name="Freeform 31"/>
            <p:cNvSpPr>
              <a:spLocks/>
            </p:cNvSpPr>
            <p:nvPr/>
          </p:nvSpPr>
          <p:spPr bwMode="auto">
            <a:xfrm>
              <a:off x="975" y="368"/>
              <a:ext cx="18" cy="29"/>
            </a:xfrm>
            <a:custGeom>
              <a:avLst/>
              <a:gdLst>
                <a:gd name="T0" fmla="*/ 0 w 18"/>
                <a:gd name="T1" fmla="*/ 0 h 29"/>
                <a:gd name="T2" fmla="*/ 7 w 18"/>
                <a:gd name="T3" fmla="*/ 0 h 29"/>
                <a:gd name="T4" fmla="*/ 7 w 18"/>
                <a:gd name="T5" fmla="*/ 0 h 29"/>
                <a:gd name="T6" fmla="*/ 12 w 18"/>
                <a:gd name="T7" fmla="*/ 0 h 29"/>
                <a:gd name="T8" fmla="*/ 15 w 18"/>
                <a:gd name="T9" fmla="*/ 3 h 29"/>
                <a:gd name="T10" fmla="*/ 18 w 18"/>
                <a:gd name="T11" fmla="*/ 8 h 29"/>
                <a:gd name="T12" fmla="*/ 18 w 18"/>
                <a:gd name="T13" fmla="*/ 14 h 29"/>
                <a:gd name="T14" fmla="*/ 18 w 18"/>
                <a:gd name="T15" fmla="*/ 14 h 29"/>
                <a:gd name="T16" fmla="*/ 16 w 18"/>
                <a:gd name="T17" fmla="*/ 22 h 29"/>
                <a:gd name="T18" fmla="*/ 13 w 18"/>
                <a:gd name="T19" fmla="*/ 27 h 29"/>
                <a:gd name="T20" fmla="*/ 10 w 18"/>
                <a:gd name="T21" fmla="*/ 29 h 29"/>
                <a:gd name="T22" fmla="*/ 7 w 18"/>
                <a:gd name="T23" fmla="*/ 29 h 29"/>
                <a:gd name="T24" fmla="*/ 0 w 18"/>
                <a:gd name="T25" fmla="*/ 29 h 29"/>
                <a:gd name="T26" fmla="*/ 0 w 18"/>
                <a:gd name="T2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29">
                  <a:moveTo>
                    <a:pt x="0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8" y="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22"/>
                  </a:lnTo>
                  <a:lnTo>
                    <a:pt x="13" y="27"/>
                  </a:lnTo>
                  <a:lnTo>
                    <a:pt x="10" y="29"/>
                  </a:lnTo>
                  <a:lnTo>
                    <a:pt x="7" y="29"/>
                  </a:lnTo>
                  <a:lnTo>
                    <a:pt x="0" y="2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59" name="Freeform 32"/>
            <p:cNvSpPr>
              <a:spLocks noEditPoints="1"/>
            </p:cNvSpPr>
            <p:nvPr/>
          </p:nvSpPr>
          <p:spPr bwMode="auto">
            <a:xfrm>
              <a:off x="1032" y="337"/>
              <a:ext cx="96" cy="133"/>
            </a:xfrm>
            <a:custGeom>
              <a:avLst/>
              <a:gdLst>
                <a:gd name="T0" fmla="*/ 48 w 96"/>
                <a:gd name="T1" fmla="*/ 133 h 133"/>
                <a:gd name="T2" fmla="*/ 70 w 96"/>
                <a:gd name="T3" fmla="*/ 127 h 133"/>
                <a:gd name="T4" fmla="*/ 85 w 96"/>
                <a:gd name="T5" fmla="*/ 112 h 133"/>
                <a:gd name="T6" fmla="*/ 93 w 96"/>
                <a:gd name="T7" fmla="*/ 90 h 133"/>
                <a:gd name="T8" fmla="*/ 96 w 96"/>
                <a:gd name="T9" fmla="*/ 66 h 133"/>
                <a:gd name="T10" fmla="*/ 94 w 96"/>
                <a:gd name="T11" fmla="*/ 55 h 133"/>
                <a:gd name="T12" fmla="*/ 90 w 96"/>
                <a:gd name="T13" fmla="*/ 31 h 133"/>
                <a:gd name="T14" fmla="*/ 78 w 96"/>
                <a:gd name="T15" fmla="*/ 11 h 133"/>
                <a:gd name="T16" fmla="*/ 61 w 96"/>
                <a:gd name="T17" fmla="*/ 2 h 133"/>
                <a:gd name="T18" fmla="*/ 48 w 96"/>
                <a:gd name="T19" fmla="*/ 0 h 133"/>
                <a:gd name="T20" fmla="*/ 25 w 96"/>
                <a:gd name="T21" fmla="*/ 5 h 133"/>
                <a:gd name="T22" fmla="*/ 11 w 96"/>
                <a:gd name="T23" fmla="*/ 21 h 133"/>
                <a:gd name="T24" fmla="*/ 3 w 96"/>
                <a:gd name="T25" fmla="*/ 42 h 133"/>
                <a:gd name="T26" fmla="*/ 0 w 96"/>
                <a:gd name="T27" fmla="*/ 66 h 133"/>
                <a:gd name="T28" fmla="*/ 1 w 96"/>
                <a:gd name="T29" fmla="*/ 79 h 133"/>
                <a:gd name="T30" fmla="*/ 6 w 96"/>
                <a:gd name="T31" fmla="*/ 101 h 133"/>
                <a:gd name="T32" fmla="*/ 17 w 96"/>
                <a:gd name="T33" fmla="*/ 120 h 133"/>
                <a:gd name="T34" fmla="*/ 35 w 96"/>
                <a:gd name="T35" fmla="*/ 132 h 133"/>
                <a:gd name="T36" fmla="*/ 48 w 96"/>
                <a:gd name="T37" fmla="*/ 101 h 133"/>
                <a:gd name="T38" fmla="*/ 45 w 96"/>
                <a:gd name="T39" fmla="*/ 101 h 133"/>
                <a:gd name="T40" fmla="*/ 38 w 96"/>
                <a:gd name="T41" fmla="*/ 96 h 133"/>
                <a:gd name="T42" fmla="*/ 33 w 96"/>
                <a:gd name="T43" fmla="*/ 82 h 133"/>
                <a:gd name="T44" fmla="*/ 32 w 96"/>
                <a:gd name="T45" fmla="*/ 66 h 133"/>
                <a:gd name="T46" fmla="*/ 35 w 96"/>
                <a:gd name="T47" fmla="*/ 40 h 133"/>
                <a:gd name="T48" fmla="*/ 41 w 96"/>
                <a:gd name="T49" fmla="*/ 34 h 133"/>
                <a:gd name="T50" fmla="*/ 48 w 96"/>
                <a:gd name="T51" fmla="*/ 31 h 133"/>
                <a:gd name="T52" fmla="*/ 51 w 96"/>
                <a:gd name="T53" fmla="*/ 32 h 133"/>
                <a:gd name="T54" fmla="*/ 57 w 96"/>
                <a:gd name="T55" fmla="*/ 37 h 133"/>
                <a:gd name="T56" fmla="*/ 62 w 96"/>
                <a:gd name="T57" fmla="*/ 52 h 133"/>
                <a:gd name="T58" fmla="*/ 64 w 96"/>
                <a:gd name="T59" fmla="*/ 66 h 133"/>
                <a:gd name="T60" fmla="*/ 59 w 96"/>
                <a:gd name="T61" fmla="*/ 93 h 133"/>
                <a:gd name="T62" fmla="*/ 54 w 96"/>
                <a:gd name="T63" fmla="*/ 100 h 133"/>
                <a:gd name="T64" fmla="*/ 48 w 96"/>
                <a:gd name="T65" fmla="*/ 10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6" h="133">
                  <a:moveTo>
                    <a:pt x="48" y="133"/>
                  </a:moveTo>
                  <a:lnTo>
                    <a:pt x="48" y="133"/>
                  </a:lnTo>
                  <a:lnTo>
                    <a:pt x="61" y="132"/>
                  </a:lnTo>
                  <a:lnTo>
                    <a:pt x="70" y="127"/>
                  </a:lnTo>
                  <a:lnTo>
                    <a:pt x="78" y="120"/>
                  </a:lnTo>
                  <a:lnTo>
                    <a:pt x="85" y="112"/>
                  </a:lnTo>
                  <a:lnTo>
                    <a:pt x="90" y="101"/>
                  </a:lnTo>
                  <a:lnTo>
                    <a:pt x="93" y="90"/>
                  </a:lnTo>
                  <a:lnTo>
                    <a:pt x="94" y="79"/>
                  </a:lnTo>
                  <a:lnTo>
                    <a:pt x="96" y="66"/>
                  </a:lnTo>
                  <a:lnTo>
                    <a:pt x="96" y="66"/>
                  </a:lnTo>
                  <a:lnTo>
                    <a:pt x="94" y="55"/>
                  </a:lnTo>
                  <a:lnTo>
                    <a:pt x="93" y="42"/>
                  </a:lnTo>
                  <a:lnTo>
                    <a:pt x="90" y="31"/>
                  </a:lnTo>
                  <a:lnTo>
                    <a:pt x="85" y="21"/>
                  </a:lnTo>
                  <a:lnTo>
                    <a:pt x="78" y="11"/>
                  </a:lnTo>
                  <a:lnTo>
                    <a:pt x="70" y="5"/>
                  </a:lnTo>
                  <a:lnTo>
                    <a:pt x="61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5" y="2"/>
                  </a:lnTo>
                  <a:lnTo>
                    <a:pt x="25" y="5"/>
                  </a:lnTo>
                  <a:lnTo>
                    <a:pt x="17" y="11"/>
                  </a:lnTo>
                  <a:lnTo>
                    <a:pt x="11" y="21"/>
                  </a:lnTo>
                  <a:lnTo>
                    <a:pt x="6" y="31"/>
                  </a:lnTo>
                  <a:lnTo>
                    <a:pt x="3" y="42"/>
                  </a:lnTo>
                  <a:lnTo>
                    <a:pt x="1" y="5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79"/>
                  </a:lnTo>
                  <a:lnTo>
                    <a:pt x="3" y="90"/>
                  </a:lnTo>
                  <a:lnTo>
                    <a:pt x="6" y="101"/>
                  </a:lnTo>
                  <a:lnTo>
                    <a:pt x="11" y="112"/>
                  </a:lnTo>
                  <a:lnTo>
                    <a:pt x="17" y="120"/>
                  </a:lnTo>
                  <a:lnTo>
                    <a:pt x="25" y="127"/>
                  </a:lnTo>
                  <a:lnTo>
                    <a:pt x="35" y="132"/>
                  </a:lnTo>
                  <a:lnTo>
                    <a:pt x="48" y="133"/>
                  </a:lnTo>
                  <a:close/>
                  <a:moveTo>
                    <a:pt x="48" y="101"/>
                  </a:moveTo>
                  <a:lnTo>
                    <a:pt x="48" y="101"/>
                  </a:lnTo>
                  <a:lnTo>
                    <a:pt x="45" y="101"/>
                  </a:lnTo>
                  <a:lnTo>
                    <a:pt x="41" y="100"/>
                  </a:lnTo>
                  <a:lnTo>
                    <a:pt x="38" y="96"/>
                  </a:lnTo>
                  <a:lnTo>
                    <a:pt x="35" y="93"/>
                  </a:lnTo>
                  <a:lnTo>
                    <a:pt x="33" y="82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3" y="52"/>
                  </a:lnTo>
                  <a:lnTo>
                    <a:pt x="35" y="40"/>
                  </a:lnTo>
                  <a:lnTo>
                    <a:pt x="38" y="37"/>
                  </a:lnTo>
                  <a:lnTo>
                    <a:pt x="41" y="34"/>
                  </a:lnTo>
                  <a:lnTo>
                    <a:pt x="45" y="32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51" y="32"/>
                  </a:lnTo>
                  <a:lnTo>
                    <a:pt x="54" y="34"/>
                  </a:lnTo>
                  <a:lnTo>
                    <a:pt x="57" y="37"/>
                  </a:lnTo>
                  <a:lnTo>
                    <a:pt x="59" y="40"/>
                  </a:lnTo>
                  <a:lnTo>
                    <a:pt x="62" y="52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2" y="82"/>
                  </a:lnTo>
                  <a:lnTo>
                    <a:pt x="59" y="93"/>
                  </a:lnTo>
                  <a:lnTo>
                    <a:pt x="57" y="96"/>
                  </a:lnTo>
                  <a:lnTo>
                    <a:pt x="54" y="100"/>
                  </a:lnTo>
                  <a:lnTo>
                    <a:pt x="51" y="101"/>
                  </a:lnTo>
                  <a:lnTo>
                    <a:pt x="48" y="101"/>
                  </a:lnTo>
                  <a:lnTo>
                    <a:pt x="48" y="101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0" name="Freeform 33"/>
            <p:cNvSpPr>
              <a:spLocks/>
            </p:cNvSpPr>
            <p:nvPr/>
          </p:nvSpPr>
          <p:spPr bwMode="auto">
            <a:xfrm>
              <a:off x="1032" y="337"/>
              <a:ext cx="96" cy="133"/>
            </a:xfrm>
            <a:custGeom>
              <a:avLst/>
              <a:gdLst>
                <a:gd name="T0" fmla="*/ 48 w 96"/>
                <a:gd name="T1" fmla="*/ 133 h 133"/>
                <a:gd name="T2" fmla="*/ 48 w 96"/>
                <a:gd name="T3" fmla="*/ 133 h 133"/>
                <a:gd name="T4" fmla="*/ 61 w 96"/>
                <a:gd name="T5" fmla="*/ 132 h 133"/>
                <a:gd name="T6" fmla="*/ 70 w 96"/>
                <a:gd name="T7" fmla="*/ 127 h 133"/>
                <a:gd name="T8" fmla="*/ 78 w 96"/>
                <a:gd name="T9" fmla="*/ 120 h 133"/>
                <a:gd name="T10" fmla="*/ 85 w 96"/>
                <a:gd name="T11" fmla="*/ 112 h 133"/>
                <a:gd name="T12" fmla="*/ 90 w 96"/>
                <a:gd name="T13" fmla="*/ 101 h 133"/>
                <a:gd name="T14" fmla="*/ 93 w 96"/>
                <a:gd name="T15" fmla="*/ 90 h 133"/>
                <a:gd name="T16" fmla="*/ 94 w 96"/>
                <a:gd name="T17" fmla="*/ 79 h 133"/>
                <a:gd name="T18" fmla="*/ 96 w 96"/>
                <a:gd name="T19" fmla="*/ 66 h 133"/>
                <a:gd name="T20" fmla="*/ 96 w 96"/>
                <a:gd name="T21" fmla="*/ 66 h 133"/>
                <a:gd name="T22" fmla="*/ 94 w 96"/>
                <a:gd name="T23" fmla="*/ 55 h 133"/>
                <a:gd name="T24" fmla="*/ 93 w 96"/>
                <a:gd name="T25" fmla="*/ 42 h 133"/>
                <a:gd name="T26" fmla="*/ 90 w 96"/>
                <a:gd name="T27" fmla="*/ 31 h 133"/>
                <a:gd name="T28" fmla="*/ 85 w 96"/>
                <a:gd name="T29" fmla="*/ 21 h 133"/>
                <a:gd name="T30" fmla="*/ 78 w 96"/>
                <a:gd name="T31" fmla="*/ 11 h 133"/>
                <a:gd name="T32" fmla="*/ 70 w 96"/>
                <a:gd name="T33" fmla="*/ 5 h 133"/>
                <a:gd name="T34" fmla="*/ 61 w 96"/>
                <a:gd name="T35" fmla="*/ 2 h 133"/>
                <a:gd name="T36" fmla="*/ 48 w 96"/>
                <a:gd name="T37" fmla="*/ 0 h 133"/>
                <a:gd name="T38" fmla="*/ 48 w 96"/>
                <a:gd name="T39" fmla="*/ 0 h 133"/>
                <a:gd name="T40" fmla="*/ 35 w 96"/>
                <a:gd name="T41" fmla="*/ 2 h 133"/>
                <a:gd name="T42" fmla="*/ 25 w 96"/>
                <a:gd name="T43" fmla="*/ 5 h 133"/>
                <a:gd name="T44" fmla="*/ 17 w 96"/>
                <a:gd name="T45" fmla="*/ 11 h 133"/>
                <a:gd name="T46" fmla="*/ 11 w 96"/>
                <a:gd name="T47" fmla="*/ 21 h 133"/>
                <a:gd name="T48" fmla="*/ 6 w 96"/>
                <a:gd name="T49" fmla="*/ 31 h 133"/>
                <a:gd name="T50" fmla="*/ 3 w 96"/>
                <a:gd name="T51" fmla="*/ 42 h 133"/>
                <a:gd name="T52" fmla="*/ 1 w 96"/>
                <a:gd name="T53" fmla="*/ 55 h 133"/>
                <a:gd name="T54" fmla="*/ 0 w 96"/>
                <a:gd name="T55" fmla="*/ 66 h 133"/>
                <a:gd name="T56" fmla="*/ 0 w 96"/>
                <a:gd name="T57" fmla="*/ 66 h 133"/>
                <a:gd name="T58" fmla="*/ 1 w 96"/>
                <a:gd name="T59" fmla="*/ 79 h 133"/>
                <a:gd name="T60" fmla="*/ 3 w 96"/>
                <a:gd name="T61" fmla="*/ 90 h 133"/>
                <a:gd name="T62" fmla="*/ 6 w 96"/>
                <a:gd name="T63" fmla="*/ 101 h 133"/>
                <a:gd name="T64" fmla="*/ 11 w 96"/>
                <a:gd name="T65" fmla="*/ 112 h 133"/>
                <a:gd name="T66" fmla="*/ 17 w 96"/>
                <a:gd name="T67" fmla="*/ 120 h 133"/>
                <a:gd name="T68" fmla="*/ 25 w 96"/>
                <a:gd name="T69" fmla="*/ 127 h 133"/>
                <a:gd name="T70" fmla="*/ 35 w 96"/>
                <a:gd name="T71" fmla="*/ 132 h 133"/>
                <a:gd name="T72" fmla="*/ 48 w 96"/>
                <a:gd name="T73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6" h="133">
                  <a:moveTo>
                    <a:pt x="48" y="133"/>
                  </a:moveTo>
                  <a:lnTo>
                    <a:pt x="48" y="133"/>
                  </a:lnTo>
                  <a:lnTo>
                    <a:pt x="61" y="132"/>
                  </a:lnTo>
                  <a:lnTo>
                    <a:pt x="70" y="127"/>
                  </a:lnTo>
                  <a:lnTo>
                    <a:pt x="78" y="120"/>
                  </a:lnTo>
                  <a:lnTo>
                    <a:pt x="85" y="112"/>
                  </a:lnTo>
                  <a:lnTo>
                    <a:pt x="90" y="101"/>
                  </a:lnTo>
                  <a:lnTo>
                    <a:pt x="93" y="90"/>
                  </a:lnTo>
                  <a:lnTo>
                    <a:pt x="94" y="79"/>
                  </a:lnTo>
                  <a:lnTo>
                    <a:pt x="96" y="66"/>
                  </a:lnTo>
                  <a:lnTo>
                    <a:pt x="96" y="66"/>
                  </a:lnTo>
                  <a:lnTo>
                    <a:pt x="94" y="55"/>
                  </a:lnTo>
                  <a:lnTo>
                    <a:pt x="93" y="42"/>
                  </a:lnTo>
                  <a:lnTo>
                    <a:pt x="90" y="31"/>
                  </a:lnTo>
                  <a:lnTo>
                    <a:pt x="85" y="21"/>
                  </a:lnTo>
                  <a:lnTo>
                    <a:pt x="78" y="11"/>
                  </a:lnTo>
                  <a:lnTo>
                    <a:pt x="70" y="5"/>
                  </a:lnTo>
                  <a:lnTo>
                    <a:pt x="61" y="2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5" y="2"/>
                  </a:lnTo>
                  <a:lnTo>
                    <a:pt x="25" y="5"/>
                  </a:lnTo>
                  <a:lnTo>
                    <a:pt x="17" y="11"/>
                  </a:lnTo>
                  <a:lnTo>
                    <a:pt x="11" y="21"/>
                  </a:lnTo>
                  <a:lnTo>
                    <a:pt x="6" y="31"/>
                  </a:lnTo>
                  <a:lnTo>
                    <a:pt x="3" y="42"/>
                  </a:lnTo>
                  <a:lnTo>
                    <a:pt x="1" y="55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" y="79"/>
                  </a:lnTo>
                  <a:lnTo>
                    <a:pt x="3" y="90"/>
                  </a:lnTo>
                  <a:lnTo>
                    <a:pt x="6" y="101"/>
                  </a:lnTo>
                  <a:lnTo>
                    <a:pt x="11" y="112"/>
                  </a:lnTo>
                  <a:lnTo>
                    <a:pt x="17" y="120"/>
                  </a:lnTo>
                  <a:lnTo>
                    <a:pt x="25" y="127"/>
                  </a:lnTo>
                  <a:lnTo>
                    <a:pt x="35" y="132"/>
                  </a:lnTo>
                  <a:lnTo>
                    <a:pt x="48" y="13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1" name="Freeform 34"/>
            <p:cNvSpPr>
              <a:spLocks/>
            </p:cNvSpPr>
            <p:nvPr/>
          </p:nvSpPr>
          <p:spPr bwMode="auto">
            <a:xfrm>
              <a:off x="1064" y="368"/>
              <a:ext cx="32" cy="70"/>
            </a:xfrm>
            <a:custGeom>
              <a:avLst/>
              <a:gdLst>
                <a:gd name="T0" fmla="*/ 16 w 32"/>
                <a:gd name="T1" fmla="*/ 70 h 70"/>
                <a:gd name="T2" fmla="*/ 16 w 32"/>
                <a:gd name="T3" fmla="*/ 70 h 70"/>
                <a:gd name="T4" fmla="*/ 13 w 32"/>
                <a:gd name="T5" fmla="*/ 70 h 70"/>
                <a:gd name="T6" fmla="*/ 9 w 32"/>
                <a:gd name="T7" fmla="*/ 69 h 70"/>
                <a:gd name="T8" fmla="*/ 6 w 32"/>
                <a:gd name="T9" fmla="*/ 65 h 70"/>
                <a:gd name="T10" fmla="*/ 3 w 32"/>
                <a:gd name="T11" fmla="*/ 62 h 70"/>
                <a:gd name="T12" fmla="*/ 1 w 32"/>
                <a:gd name="T13" fmla="*/ 51 h 70"/>
                <a:gd name="T14" fmla="*/ 0 w 32"/>
                <a:gd name="T15" fmla="*/ 35 h 70"/>
                <a:gd name="T16" fmla="*/ 0 w 32"/>
                <a:gd name="T17" fmla="*/ 35 h 70"/>
                <a:gd name="T18" fmla="*/ 1 w 32"/>
                <a:gd name="T19" fmla="*/ 21 h 70"/>
                <a:gd name="T20" fmla="*/ 3 w 32"/>
                <a:gd name="T21" fmla="*/ 9 h 70"/>
                <a:gd name="T22" fmla="*/ 6 w 32"/>
                <a:gd name="T23" fmla="*/ 6 h 70"/>
                <a:gd name="T24" fmla="*/ 9 w 32"/>
                <a:gd name="T25" fmla="*/ 3 h 70"/>
                <a:gd name="T26" fmla="*/ 13 w 32"/>
                <a:gd name="T27" fmla="*/ 1 h 70"/>
                <a:gd name="T28" fmla="*/ 16 w 32"/>
                <a:gd name="T29" fmla="*/ 0 h 70"/>
                <a:gd name="T30" fmla="*/ 16 w 32"/>
                <a:gd name="T31" fmla="*/ 0 h 70"/>
                <a:gd name="T32" fmla="*/ 19 w 32"/>
                <a:gd name="T33" fmla="*/ 1 h 70"/>
                <a:gd name="T34" fmla="*/ 22 w 32"/>
                <a:gd name="T35" fmla="*/ 3 h 70"/>
                <a:gd name="T36" fmla="*/ 25 w 32"/>
                <a:gd name="T37" fmla="*/ 6 h 70"/>
                <a:gd name="T38" fmla="*/ 27 w 32"/>
                <a:gd name="T39" fmla="*/ 9 h 70"/>
                <a:gd name="T40" fmla="*/ 30 w 32"/>
                <a:gd name="T41" fmla="*/ 21 h 70"/>
                <a:gd name="T42" fmla="*/ 32 w 32"/>
                <a:gd name="T43" fmla="*/ 35 h 70"/>
                <a:gd name="T44" fmla="*/ 32 w 32"/>
                <a:gd name="T45" fmla="*/ 35 h 70"/>
                <a:gd name="T46" fmla="*/ 30 w 32"/>
                <a:gd name="T47" fmla="*/ 51 h 70"/>
                <a:gd name="T48" fmla="*/ 27 w 32"/>
                <a:gd name="T49" fmla="*/ 62 h 70"/>
                <a:gd name="T50" fmla="*/ 25 w 32"/>
                <a:gd name="T51" fmla="*/ 65 h 70"/>
                <a:gd name="T52" fmla="*/ 22 w 32"/>
                <a:gd name="T53" fmla="*/ 69 h 70"/>
                <a:gd name="T54" fmla="*/ 19 w 32"/>
                <a:gd name="T55" fmla="*/ 70 h 70"/>
                <a:gd name="T56" fmla="*/ 16 w 32"/>
                <a:gd name="T57" fmla="*/ 70 h 70"/>
                <a:gd name="T58" fmla="*/ 16 w 32"/>
                <a:gd name="T5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" h="70">
                  <a:moveTo>
                    <a:pt x="16" y="70"/>
                  </a:moveTo>
                  <a:lnTo>
                    <a:pt x="16" y="70"/>
                  </a:lnTo>
                  <a:lnTo>
                    <a:pt x="13" y="70"/>
                  </a:lnTo>
                  <a:lnTo>
                    <a:pt x="9" y="69"/>
                  </a:lnTo>
                  <a:lnTo>
                    <a:pt x="6" y="65"/>
                  </a:lnTo>
                  <a:lnTo>
                    <a:pt x="3" y="62"/>
                  </a:lnTo>
                  <a:lnTo>
                    <a:pt x="1" y="5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21"/>
                  </a:lnTo>
                  <a:lnTo>
                    <a:pt x="3" y="9"/>
                  </a:lnTo>
                  <a:lnTo>
                    <a:pt x="6" y="6"/>
                  </a:lnTo>
                  <a:lnTo>
                    <a:pt x="9" y="3"/>
                  </a:lnTo>
                  <a:lnTo>
                    <a:pt x="13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5" y="6"/>
                  </a:lnTo>
                  <a:lnTo>
                    <a:pt x="27" y="9"/>
                  </a:lnTo>
                  <a:lnTo>
                    <a:pt x="30" y="21"/>
                  </a:lnTo>
                  <a:lnTo>
                    <a:pt x="32" y="35"/>
                  </a:lnTo>
                  <a:lnTo>
                    <a:pt x="32" y="35"/>
                  </a:lnTo>
                  <a:lnTo>
                    <a:pt x="30" y="51"/>
                  </a:lnTo>
                  <a:lnTo>
                    <a:pt x="27" y="62"/>
                  </a:lnTo>
                  <a:lnTo>
                    <a:pt x="25" y="65"/>
                  </a:lnTo>
                  <a:lnTo>
                    <a:pt x="22" y="69"/>
                  </a:lnTo>
                  <a:lnTo>
                    <a:pt x="19" y="70"/>
                  </a:lnTo>
                  <a:lnTo>
                    <a:pt x="16" y="70"/>
                  </a:lnTo>
                  <a:lnTo>
                    <a:pt x="16" y="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2" name="Freeform 35"/>
            <p:cNvSpPr>
              <a:spLocks noEditPoints="1"/>
            </p:cNvSpPr>
            <p:nvPr/>
          </p:nvSpPr>
          <p:spPr bwMode="auto">
            <a:xfrm>
              <a:off x="1258" y="339"/>
              <a:ext cx="77" cy="130"/>
            </a:xfrm>
            <a:custGeom>
              <a:avLst/>
              <a:gdLst>
                <a:gd name="T0" fmla="*/ 0 w 77"/>
                <a:gd name="T1" fmla="*/ 130 h 130"/>
                <a:gd name="T2" fmla="*/ 37 w 77"/>
                <a:gd name="T3" fmla="*/ 130 h 130"/>
                <a:gd name="T4" fmla="*/ 37 w 77"/>
                <a:gd name="T5" fmla="*/ 130 h 130"/>
                <a:gd name="T6" fmla="*/ 47 w 77"/>
                <a:gd name="T7" fmla="*/ 128 h 130"/>
                <a:gd name="T8" fmla="*/ 53 w 77"/>
                <a:gd name="T9" fmla="*/ 127 h 130"/>
                <a:gd name="T10" fmla="*/ 60 w 77"/>
                <a:gd name="T11" fmla="*/ 123 h 130"/>
                <a:gd name="T12" fmla="*/ 66 w 77"/>
                <a:gd name="T13" fmla="*/ 117 h 130"/>
                <a:gd name="T14" fmla="*/ 71 w 77"/>
                <a:gd name="T15" fmla="*/ 110 h 130"/>
                <a:gd name="T16" fmla="*/ 76 w 77"/>
                <a:gd name="T17" fmla="*/ 99 h 130"/>
                <a:gd name="T18" fmla="*/ 77 w 77"/>
                <a:gd name="T19" fmla="*/ 86 h 130"/>
                <a:gd name="T20" fmla="*/ 77 w 77"/>
                <a:gd name="T21" fmla="*/ 86 h 130"/>
                <a:gd name="T22" fmla="*/ 76 w 77"/>
                <a:gd name="T23" fmla="*/ 75 h 130"/>
                <a:gd name="T24" fmla="*/ 73 w 77"/>
                <a:gd name="T25" fmla="*/ 67 h 130"/>
                <a:gd name="T26" fmla="*/ 68 w 77"/>
                <a:gd name="T27" fmla="*/ 61 h 130"/>
                <a:gd name="T28" fmla="*/ 63 w 77"/>
                <a:gd name="T29" fmla="*/ 54 h 130"/>
                <a:gd name="T30" fmla="*/ 56 w 77"/>
                <a:gd name="T31" fmla="*/ 51 h 130"/>
                <a:gd name="T32" fmla="*/ 48 w 77"/>
                <a:gd name="T33" fmla="*/ 50 h 130"/>
                <a:gd name="T34" fmla="*/ 36 w 77"/>
                <a:gd name="T35" fmla="*/ 48 h 130"/>
                <a:gd name="T36" fmla="*/ 31 w 77"/>
                <a:gd name="T37" fmla="*/ 48 h 130"/>
                <a:gd name="T38" fmla="*/ 31 w 77"/>
                <a:gd name="T39" fmla="*/ 30 h 130"/>
                <a:gd name="T40" fmla="*/ 69 w 77"/>
                <a:gd name="T41" fmla="*/ 30 h 130"/>
                <a:gd name="T42" fmla="*/ 69 w 77"/>
                <a:gd name="T43" fmla="*/ 0 h 130"/>
                <a:gd name="T44" fmla="*/ 0 w 77"/>
                <a:gd name="T45" fmla="*/ 0 h 130"/>
                <a:gd name="T46" fmla="*/ 0 w 77"/>
                <a:gd name="T47" fmla="*/ 130 h 130"/>
                <a:gd name="T48" fmla="*/ 31 w 77"/>
                <a:gd name="T49" fmla="*/ 104 h 130"/>
                <a:gd name="T50" fmla="*/ 31 w 77"/>
                <a:gd name="T51" fmla="*/ 74 h 130"/>
                <a:gd name="T52" fmla="*/ 34 w 77"/>
                <a:gd name="T53" fmla="*/ 74 h 130"/>
                <a:gd name="T54" fmla="*/ 34 w 77"/>
                <a:gd name="T55" fmla="*/ 74 h 130"/>
                <a:gd name="T56" fmla="*/ 37 w 77"/>
                <a:gd name="T57" fmla="*/ 74 h 130"/>
                <a:gd name="T58" fmla="*/ 42 w 77"/>
                <a:gd name="T59" fmla="*/ 75 h 130"/>
                <a:gd name="T60" fmla="*/ 45 w 77"/>
                <a:gd name="T61" fmla="*/ 80 h 130"/>
                <a:gd name="T62" fmla="*/ 47 w 77"/>
                <a:gd name="T63" fmla="*/ 83 h 130"/>
                <a:gd name="T64" fmla="*/ 47 w 77"/>
                <a:gd name="T65" fmla="*/ 88 h 130"/>
                <a:gd name="T66" fmla="*/ 47 w 77"/>
                <a:gd name="T67" fmla="*/ 88 h 130"/>
                <a:gd name="T68" fmla="*/ 45 w 77"/>
                <a:gd name="T69" fmla="*/ 96 h 130"/>
                <a:gd name="T70" fmla="*/ 42 w 77"/>
                <a:gd name="T71" fmla="*/ 101 h 130"/>
                <a:gd name="T72" fmla="*/ 37 w 77"/>
                <a:gd name="T73" fmla="*/ 102 h 130"/>
                <a:gd name="T74" fmla="*/ 34 w 77"/>
                <a:gd name="T75" fmla="*/ 104 h 130"/>
                <a:gd name="T76" fmla="*/ 31 w 77"/>
                <a:gd name="T77" fmla="*/ 10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130">
                  <a:moveTo>
                    <a:pt x="0" y="130"/>
                  </a:moveTo>
                  <a:lnTo>
                    <a:pt x="37" y="130"/>
                  </a:lnTo>
                  <a:lnTo>
                    <a:pt x="37" y="130"/>
                  </a:lnTo>
                  <a:lnTo>
                    <a:pt x="47" y="128"/>
                  </a:lnTo>
                  <a:lnTo>
                    <a:pt x="53" y="127"/>
                  </a:lnTo>
                  <a:lnTo>
                    <a:pt x="60" y="123"/>
                  </a:lnTo>
                  <a:lnTo>
                    <a:pt x="66" y="117"/>
                  </a:lnTo>
                  <a:lnTo>
                    <a:pt x="71" y="110"/>
                  </a:lnTo>
                  <a:lnTo>
                    <a:pt x="76" y="99"/>
                  </a:lnTo>
                  <a:lnTo>
                    <a:pt x="77" y="86"/>
                  </a:lnTo>
                  <a:lnTo>
                    <a:pt x="77" y="86"/>
                  </a:lnTo>
                  <a:lnTo>
                    <a:pt x="76" y="75"/>
                  </a:lnTo>
                  <a:lnTo>
                    <a:pt x="73" y="67"/>
                  </a:lnTo>
                  <a:lnTo>
                    <a:pt x="68" y="61"/>
                  </a:lnTo>
                  <a:lnTo>
                    <a:pt x="63" y="54"/>
                  </a:lnTo>
                  <a:lnTo>
                    <a:pt x="56" y="51"/>
                  </a:lnTo>
                  <a:lnTo>
                    <a:pt x="48" y="50"/>
                  </a:lnTo>
                  <a:lnTo>
                    <a:pt x="36" y="48"/>
                  </a:lnTo>
                  <a:lnTo>
                    <a:pt x="31" y="48"/>
                  </a:lnTo>
                  <a:lnTo>
                    <a:pt x="31" y="30"/>
                  </a:lnTo>
                  <a:lnTo>
                    <a:pt x="69" y="30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130"/>
                  </a:lnTo>
                  <a:close/>
                  <a:moveTo>
                    <a:pt x="31" y="104"/>
                  </a:moveTo>
                  <a:lnTo>
                    <a:pt x="31" y="74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37" y="74"/>
                  </a:lnTo>
                  <a:lnTo>
                    <a:pt x="42" y="75"/>
                  </a:lnTo>
                  <a:lnTo>
                    <a:pt x="45" y="80"/>
                  </a:lnTo>
                  <a:lnTo>
                    <a:pt x="47" y="83"/>
                  </a:lnTo>
                  <a:lnTo>
                    <a:pt x="47" y="88"/>
                  </a:lnTo>
                  <a:lnTo>
                    <a:pt x="47" y="88"/>
                  </a:lnTo>
                  <a:lnTo>
                    <a:pt x="45" y="96"/>
                  </a:lnTo>
                  <a:lnTo>
                    <a:pt x="42" y="101"/>
                  </a:lnTo>
                  <a:lnTo>
                    <a:pt x="37" y="102"/>
                  </a:lnTo>
                  <a:lnTo>
                    <a:pt x="34" y="104"/>
                  </a:lnTo>
                  <a:lnTo>
                    <a:pt x="31" y="10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3" name="Freeform 36"/>
            <p:cNvSpPr>
              <a:spLocks/>
            </p:cNvSpPr>
            <p:nvPr/>
          </p:nvSpPr>
          <p:spPr bwMode="auto">
            <a:xfrm>
              <a:off x="1258" y="339"/>
              <a:ext cx="77" cy="130"/>
            </a:xfrm>
            <a:custGeom>
              <a:avLst/>
              <a:gdLst>
                <a:gd name="T0" fmla="*/ 0 w 77"/>
                <a:gd name="T1" fmla="*/ 130 h 130"/>
                <a:gd name="T2" fmla="*/ 37 w 77"/>
                <a:gd name="T3" fmla="*/ 130 h 130"/>
                <a:gd name="T4" fmla="*/ 37 w 77"/>
                <a:gd name="T5" fmla="*/ 130 h 130"/>
                <a:gd name="T6" fmla="*/ 47 w 77"/>
                <a:gd name="T7" fmla="*/ 128 h 130"/>
                <a:gd name="T8" fmla="*/ 53 w 77"/>
                <a:gd name="T9" fmla="*/ 127 h 130"/>
                <a:gd name="T10" fmla="*/ 60 w 77"/>
                <a:gd name="T11" fmla="*/ 123 h 130"/>
                <a:gd name="T12" fmla="*/ 66 w 77"/>
                <a:gd name="T13" fmla="*/ 117 h 130"/>
                <a:gd name="T14" fmla="*/ 71 w 77"/>
                <a:gd name="T15" fmla="*/ 110 h 130"/>
                <a:gd name="T16" fmla="*/ 76 w 77"/>
                <a:gd name="T17" fmla="*/ 99 h 130"/>
                <a:gd name="T18" fmla="*/ 77 w 77"/>
                <a:gd name="T19" fmla="*/ 86 h 130"/>
                <a:gd name="T20" fmla="*/ 77 w 77"/>
                <a:gd name="T21" fmla="*/ 86 h 130"/>
                <a:gd name="T22" fmla="*/ 76 w 77"/>
                <a:gd name="T23" fmla="*/ 75 h 130"/>
                <a:gd name="T24" fmla="*/ 73 w 77"/>
                <a:gd name="T25" fmla="*/ 67 h 130"/>
                <a:gd name="T26" fmla="*/ 68 w 77"/>
                <a:gd name="T27" fmla="*/ 61 h 130"/>
                <a:gd name="T28" fmla="*/ 63 w 77"/>
                <a:gd name="T29" fmla="*/ 54 h 130"/>
                <a:gd name="T30" fmla="*/ 56 w 77"/>
                <a:gd name="T31" fmla="*/ 51 h 130"/>
                <a:gd name="T32" fmla="*/ 48 w 77"/>
                <a:gd name="T33" fmla="*/ 50 h 130"/>
                <a:gd name="T34" fmla="*/ 36 w 77"/>
                <a:gd name="T35" fmla="*/ 48 h 130"/>
                <a:gd name="T36" fmla="*/ 31 w 77"/>
                <a:gd name="T37" fmla="*/ 48 h 130"/>
                <a:gd name="T38" fmla="*/ 31 w 77"/>
                <a:gd name="T39" fmla="*/ 30 h 130"/>
                <a:gd name="T40" fmla="*/ 69 w 77"/>
                <a:gd name="T41" fmla="*/ 30 h 130"/>
                <a:gd name="T42" fmla="*/ 69 w 77"/>
                <a:gd name="T43" fmla="*/ 0 h 130"/>
                <a:gd name="T44" fmla="*/ 0 w 77"/>
                <a:gd name="T45" fmla="*/ 0 h 130"/>
                <a:gd name="T46" fmla="*/ 0 w 77"/>
                <a:gd name="T4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130">
                  <a:moveTo>
                    <a:pt x="0" y="130"/>
                  </a:moveTo>
                  <a:lnTo>
                    <a:pt x="37" y="130"/>
                  </a:lnTo>
                  <a:lnTo>
                    <a:pt x="37" y="130"/>
                  </a:lnTo>
                  <a:lnTo>
                    <a:pt x="47" y="128"/>
                  </a:lnTo>
                  <a:lnTo>
                    <a:pt x="53" y="127"/>
                  </a:lnTo>
                  <a:lnTo>
                    <a:pt x="60" y="123"/>
                  </a:lnTo>
                  <a:lnTo>
                    <a:pt x="66" y="117"/>
                  </a:lnTo>
                  <a:lnTo>
                    <a:pt x="71" y="110"/>
                  </a:lnTo>
                  <a:lnTo>
                    <a:pt x="76" y="99"/>
                  </a:lnTo>
                  <a:lnTo>
                    <a:pt x="77" y="86"/>
                  </a:lnTo>
                  <a:lnTo>
                    <a:pt x="77" y="86"/>
                  </a:lnTo>
                  <a:lnTo>
                    <a:pt x="76" y="75"/>
                  </a:lnTo>
                  <a:lnTo>
                    <a:pt x="73" y="67"/>
                  </a:lnTo>
                  <a:lnTo>
                    <a:pt x="68" y="61"/>
                  </a:lnTo>
                  <a:lnTo>
                    <a:pt x="63" y="54"/>
                  </a:lnTo>
                  <a:lnTo>
                    <a:pt x="56" y="51"/>
                  </a:lnTo>
                  <a:lnTo>
                    <a:pt x="48" y="50"/>
                  </a:lnTo>
                  <a:lnTo>
                    <a:pt x="36" y="48"/>
                  </a:lnTo>
                  <a:lnTo>
                    <a:pt x="31" y="48"/>
                  </a:lnTo>
                  <a:lnTo>
                    <a:pt x="31" y="30"/>
                  </a:lnTo>
                  <a:lnTo>
                    <a:pt x="69" y="30"/>
                  </a:lnTo>
                  <a:lnTo>
                    <a:pt x="69" y="0"/>
                  </a:lnTo>
                  <a:lnTo>
                    <a:pt x="0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4" name="Freeform 37"/>
            <p:cNvSpPr>
              <a:spLocks/>
            </p:cNvSpPr>
            <p:nvPr/>
          </p:nvSpPr>
          <p:spPr bwMode="auto">
            <a:xfrm>
              <a:off x="1289" y="413"/>
              <a:ext cx="16" cy="30"/>
            </a:xfrm>
            <a:custGeom>
              <a:avLst/>
              <a:gdLst>
                <a:gd name="T0" fmla="*/ 0 w 16"/>
                <a:gd name="T1" fmla="*/ 30 h 30"/>
                <a:gd name="T2" fmla="*/ 0 w 16"/>
                <a:gd name="T3" fmla="*/ 0 h 30"/>
                <a:gd name="T4" fmla="*/ 3 w 16"/>
                <a:gd name="T5" fmla="*/ 0 h 30"/>
                <a:gd name="T6" fmla="*/ 3 w 16"/>
                <a:gd name="T7" fmla="*/ 0 h 30"/>
                <a:gd name="T8" fmla="*/ 6 w 16"/>
                <a:gd name="T9" fmla="*/ 0 h 30"/>
                <a:gd name="T10" fmla="*/ 11 w 16"/>
                <a:gd name="T11" fmla="*/ 1 h 30"/>
                <a:gd name="T12" fmla="*/ 14 w 16"/>
                <a:gd name="T13" fmla="*/ 6 h 30"/>
                <a:gd name="T14" fmla="*/ 16 w 16"/>
                <a:gd name="T15" fmla="*/ 9 h 30"/>
                <a:gd name="T16" fmla="*/ 16 w 16"/>
                <a:gd name="T17" fmla="*/ 14 h 30"/>
                <a:gd name="T18" fmla="*/ 16 w 16"/>
                <a:gd name="T19" fmla="*/ 14 h 30"/>
                <a:gd name="T20" fmla="*/ 14 w 16"/>
                <a:gd name="T21" fmla="*/ 22 h 30"/>
                <a:gd name="T22" fmla="*/ 11 w 16"/>
                <a:gd name="T23" fmla="*/ 27 h 30"/>
                <a:gd name="T24" fmla="*/ 6 w 16"/>
                <a:gd name="T25" fmla="*/ 28 h 30"/>
                <a:gd name="T26" fmla="*/ 3 w 16"/>
                <a:gd name="T27" fmla="*/ 30 h 30"/>
                <a:gd name="T28" fmla="*/ 0 w 16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0">
                  <a:moveTo>
                    <a:pt x="0" y="3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11" y="1"/>
                  </a:lnTo>
                  <a:lnTo>
                    <a:pt x="14" y="6"/>
                  </a:lnTo>
                  <a:lnTo>
                    <a:pt x="16" y="9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22"/>
                  </a:lnTo>
                  <a:lnTo>
                    <a:pt x="11" y="27"/>
                  </a:lnTo>
                  <a:lnTo>
                    <a:pt x="6" y="28"/>
                  </a:lnTo>
                  <a:lnTo>
                    <a:pt x="3" y="3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5" name="Freeform 38"/>
            <p:cNvSpPr>
              <a:spLocks/>
            </p:cNvSpPr>
            <p:nvPr/>
          </p:nvSpPr>
          <p:spPr bwMode="auto">
            <a:xfrm>
              <a:off x="1443" y="339"/>
              <a:ext cx="80" cy="130"/>
            </a:xfrm>
            <a:custGeom>
              <a:avLst/>
              <a:gdLst>
                <a:gd name="T0" fmla="*/ 0 w 80"/>
                <a:gd name="T1" fmla="*/ 0 h 130"/>
                <a:gd name="T2" fmla="*/ 31 w 80"/>
                <a:gd name="T3" fmla="*/ 0 h 130"/>
                <a:gd name="T4" fmla="*/ 31 w 80"/>
                <a:gd name="T5" fmla="*/ 46 h 130"/>
                <a:gd name="T6" fmla="*/ 51 w 80"/>
                <a:gd name="T7" fmla="*/ 46 h 130"/>
                <a:gd name="T8" fmla="*/ 51 w 80"/>
                <a:gd name="T9" fmla="*/ 0 h 130"/>
                <a:gd name="T10" fmla="*/ 80 w 80"/>
                <a:gd name="T11" fmla="*/ 0 h 130"/>
                <a:gd name="T12" fmla="*/ 80 w 80"/>
                <a:gd name="T13" fmla="*/ 130 h 130"/>
                <a:gd name="T14" fmla="*/ 51 w 80"/>
                <a:gd name="T15" fmla="*/ 130 h 130"/>
                <a:gd name="T16" fmla="*/ 51 w 80"/>
                <a:gd name="T17" fmla="*/ 77 h 130"/>
                <a:gd name="T18" fmla="*/ 31 w 80"/>
                <a:gd name="T19" fmla="*/ 77 h 130"/>
                <a:gd name="T20" fmla="*/ 31 w 80"/>
                <a:gd name="T21" fmla="*/ 130 h 130"/>
                <a:gd name="T22" fmla="*/ 0 w 80"/>
                <a:gd name="T23" fmla="*/ 130 h 130"/>
                <a:gd name="T24" fmla="*/ 0 w 80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30">
                  <a:moveTo>
                    <a:pt x="0" y="0"/>
                  </a:moveTo>
                  <a:lnTo>
                    <a:pt x="31" y="0"/>
                  </a:lnTo>
                  <a:lnTo>
                    <a:pt x="31" y="46"/>
                  </a:lnTo>
                  <a:lnTo>
                    <a:pt x="51" y="46"/>
                  </a:lnTo>
                  <a:lnTo>
                    <a:pt x="51" y="0"/>
                  </a:lnTo>
                  <a:lnTo>
                    <a:pt x="80" y="0"/>
                  </a:lnTo>
                  <a:lnTo>
                    <a:pt x="80" y="130"/>
                  </a:lnTo>
                  <a:lnTo>
                    <a:pt x="51" y="130"/>
                  </a:lnTo>
                  <a:lnTo>
                    <a:pt x="51" y="77"/>
                  </a:lnTo>
                  <a:lnTo>
                    <a:pt x="31" y="77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6" name="Freeform 39"/>
            <p:cNvSpPr>
              <a:spLocks/>
            </p:cNvSpPr>
            <p:nvPr/>
          </p:nvSpPr>
          <p:spPr bwMode="auto">
            <a:xfrm>
              <a:off x="1443" y="339"/>
              <a:ext cx="80" cy="130"/>
            </a:xfrm>
            <a:custGeom>
              <a:avLst/>
              <a:gdLst>
                <a:gd name="T0" fmla="*/ 0 w 80"/>
                <a:gd name="T1" fmla="*/ 0 h 130"/>
                <a:gd name="T2" fmla="*/ 31 w 80"/>
                <a:gd name="T3" fmla="*/ 0 h 130"/>
                <a:gd name="T4" fmla="*/ 31 w 80"/>
                <a:gd name="T5" fmla="*/ 46 h 130"/>
                <a:gd name="T6" fmla="*/ 51 w 80"/>
                <a:gd name="T7" fmla="*/ 46 h 130"/>
                <a:gd name="T8" fmla="*/ 51 w 80"/>
                <a:gd name="T9" fmla="*/ 0 h 130"/>
                <a:gd name="T10" fmla="*/ 80 w 80"/>
                <a:gd name="T11" fmla="*/ 0 h 130"/>
                <a:gd name="T12" fmla="*/ 80 w 80"/>
                <a:gd name="T13" fmla="*/ 130 h 130"/>
                <a:gd name="T14" fmla="*/ 51 w 80"/>
                <a:gd name="T15" fmla="*/ 130 h 130"/>
                <a:gd name="T16" fmla="*/ 51 w 80"/>
                <a:gd name="T17" fmla="*/ 77 h 130"/>
                <a:gd name="T18" fmla="*/ 31 w 80"/>
                <a:gd name="T19" fmla="*/ 77 h 130"/>
                <a:gd name="T20" fmla="*/ 31 w 80"/>
                <a:gd name="T21" fmla="*/ 130 h 130"/>
                <a:gd name="T22" fmla="*/ 0 w 80"/>
                <a:gd name="T23" fmla="*/ 130 h 130"/>
                <a:gd name="T24" fmla="*/ 0 w 80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130">
                  <a:moveTo>
                    <a:pt x="0" y="0"/>
                  </a:moveTo>
                  <a:lnTo>
                    <a:pt x="31" y="0"/>
                  </a:lnTo>
                  <a:lnTo>
                    <a:pt x="31" y="46"/>
                  </a:lnTo>
                  <a:lnTo>
                    <a:pt x="51" y="46"/>
                  </a:lnTo>
                  <a:lnTo>
                    <a:pt x="51" y="0"/>
                  </a:lnTo>
                  <a:lnTo>
                    <a:pt x="80" y="0"/>
                  </a:lnTo>
                  <a:lnTo>
                    <a:pt x="80" y="130"/>
                  </a:lnTo>
                  <a:lnTo>
                    <a:pt x="51" y="130"/>
                  </a:lnTo>
                  <a:lnTo>
                    <a:pt x="51" y="77"/>
                  </a:lnTo>
                  <a:lnTo>
                    <a:pt x="31" y="77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7" name="Freeform 40"/>
            <p:cNvSpPr>
              <a:spLocks/>
            </p:cNvSpPr>
            <p:nvPr/>
          </p:nvSpPr>
          <p:spPr bwMode="auto">
            <a:xfrm>
              <a:off x="1543" y="339"/>
              <a:ext cx="88" cy="130"/>
            </a:xfrm>
            <a:custGeom>
              <a:avLst/>
              <a:gdLst>
                <a:gd name="T0" fmla="*/ 0 w 88"/>
                <a:gd name="T1" fmla="*/ 0 h 130"/>
                <a:gd name="T2" fmla="*/ 30 w 88"/>
                <a:gd name="T3" fmla="*/ 0 h 130"/>
                <a:gd name="T4" fmla="*/ 30 w 88"/>
                <a:gd name="T5" fmla="*/ 46 h 130"/>
                <a:gd name="T6" fmla="*/ 37 w 88"/>
                <a:gd name="T7" fmla="*/ 46 h 130"/>
                <a:gd name="T8" fmla="*/ 53 w 88"/>
                <a:gd name="T9" fmla="*/ 0 h 130"/>
                <a:gd name="T10" fmla="*/ 85 w 88"/>
                <a:gd name="T11" fmla="*/ 0 h 130"/>
                <a:gd name="T12" fmla="*/ 62 w 88"/>
                <a:gd name="T13" fmla="*/ 61 h 130"/>
                <a:gd name="T14" fmla="*/ 88 w 88"/>
                <a:gd name="T15" fmla="*/ 130 h 130"/>
                <a:gd name="T16" fmla="*/ 53 w 88"/>
                <a:gd name="T17" fmla="*/ 130 h 130"/>
                <a:gd name="T18" fmla="*/ 37 w 88"/>
                <a:gd name="T19" fmla="*/ 77 h 130"/>
                <a:gd name="T20" fmla="*/ 30 w 88"/>
                <a:gd name="T21" fmla="*/ 77 h 130"/>
                <a:gd name="T22" fmla="*/ 30 w 88"/>
                <a:gd name="T23" fmla="*/ 130 h 130"/>
                <a:gd name="T24" fmla="*/ 0 w 88"/>
                <a:gd name="T25" fmla="*/ 130 h 130"/>
                <a:gd name="T26" fmla="*/ 0 w 88"/>
                <a:gd name="T2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" h="130">
                  <a:moveTo>
                    <a:pt x="0" y="0"/>
                  </a:moveTo>
                  <a:lnTo>
                    <a:pt x="30" y="0"/>
                  </a:lnTo>
                  <a:lnTo>
                    <a:pt x="30" y="46"/>
                  </a:lnTo>
                  <a:lnTo>
                    <a:pt x="37" y="46"/>
                  </a:lnTo>
                  <a:lnTo>
                    <a:pt x="53" y="0"/>
                  </a:lnTo>
                  <a:lnTo>
                    <a:pt x="85" y="0"/>
                  </a:lnTo>
                  <a:lnTo>
                    <a:pt x="62" y="61"/>
                  </a:lnTo>
                  <a:lnTo>
                    <a:pt x="88" y="130"/>
                  </a:lnTo>
                  <a:lnTo>
                    <a:pt x="53" y="130"/>
                  </a:lnTo>
                  <a:lnTo>
                    <a:pt x="37" y="77"/>
                  </a:lnTo>
                  <a:lnTo>
                    <a:pt x="30" y="77"/>
                  </a:lnTo>
                  <a:lnTo>
                    <a:pt x="30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8" name="Freeform 41"/>
            <p:cNvSpPr>
              <a:spLocks/>
            </p:cNvSpPr>
            <p:nvPr/>
          </p:nvSpPr>
          <p:spPr bwMode="auto">
            <a:xfrm>
              <a:off x="1543" y="339"/>
              <a:ext cx="88" cy="130"/>
            </a:xfrm>
            <a:custGeom>
              <a:avLst/>
              <a:gdLst>
                <a:gd name="T0" fmla="*/ 0 w 88"/>
                <a:gd name="T1" fmla="*/ 0 h 130"/>
                <a:gd name="T2" fmla="*/ 30 w 88"/>
                <a:gd name="T3" fmla="*/ 0 h 130"/>
                <a:gd name="T4" fmla="*/ 30 w 88"/>
                <a:gd name="T5" fmla="*/ 46 h 130"/>
                <a:gd name="T6" fmla="*/ 37 w 88"/>
                <a:gd name="T7" fmla="*/ 46 h 130"/>
                <a:gd name="T8" fmla="*/ 53 w 88"/>
                <a:gd name="T9" fmla="*/ 0 h 130"/>
                <a:gd name="T10" fmla="*/ 85 w 88"/>
                <a:gd name="T11" fmla="*/ 0 h 130"/>
                <a:gd name="T12" fmla="*/ 62 w 88"/>
                <a:gd name="T13" fmla="*/ 61 h 130"/>
                <a:gd name="T14" fmla="*/ 88 w 88"/>
                <a:gd name="T15" fmla="*/ 130 h 130"/>
                <a:gd name="T16" fmla="*/ 53 w 88"/>
                <a:gd name="T17" fmla="*/ 130 h 130"/>
                <a:gd name="T18" fmla="*/ 37 w 88"/>
                <a:gd name="T19" fmla="*/ 77 h 130"/>
                <a:gd name="T20" fmla="*/ 30 w 88"/>
                <a:gd name="T21" fmla="*/ 77 h 130"/>
                <a:gd name="T22" fmla="*/ 30 w 88"/>
                <a:gd name="T23" fmla="*/ 130 h 130"/>
                <a:gd name="T24" fmla="*/ 0 w 88"/>
                <a:gd name="T25" fmla="*/ 130 h 130"/>
                <a:gd name="T26" fmla="*/ 0 w 88"/>
                <a:gd name="T2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" h="130">
                  <a:moveTo>
                    <a:pt x="0" y="0"/>
                  </a:moveTo>
                  <a:lnTo>
                    <a:pt x="30" y="0"/>
                  </a:lnTo>
                  <a:lnTo>
                    <a:pt x="30" y="46"/>
                  </a:lnTo>
                  <a:lnTo>
                    <a:pt x="37" y="46"/>
                  </a:lnTo>
                  <a:lnTo>
                    <a:pt x="53" y="0"/>
                  </a:lnTo>
                  <a:lnTo>
                    <a:pt x="85" y="0"/>
                  </a:lnTo>
                  <a:lnTo>
                    <a:pt x="62" y="61"/>
                  </a:lnTo>
                  <a:lnTo>
                    <a:pt x="88" y="130"/>
                  </a:lnTo>
                  <a:lnTo>
                    <a:pt x="53" y="130"/>
                  </a:lnTo>
                  <a:lnTo>
                    <a:pt x="37" y="77"/>
                  </a:lnTo>
                  <a:lnTo>
                    <a:pt x="30" y="77"/>
                  </a:lnTo>
                  <a:lnTo>
                    <a:pt x="30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69" name="Freeform 42"/>
            <p:cNvSpPr>
              <a:spLocks/>
            </p:cNvSpPr>
            <p:nvPr/>
          </p:nvSpPr>
          <p:spPr bwMode="auto">
            <a:xfrm>
              <a:off x="607" y="339"/>
              <a:ext cx="61" cy="130"/>
            </a:xfrm>
            <a:custGeom>
              <a:avLst/>
              <a:gdLst>
                <a:gd name="T0" fmla="*/ 0 w 61"/>
                <a:gd name="T1" fmla="*/ 0 h 130"/>
                <a:gd name="T2" fmla="*/ 61 w 61"/>
                <a:gd name="T3" fmla="*/ 0 h 130"/>
                <a:gd name="T4" fmla="*/ 61 w 61"/>
                <a:gd name="T5" fmla="*/ 32 h 130"/>
                <a:gd name="T6" fmla="*/ 31 w 61"/>
                <a:gd name="T7" fmla="*/ 32 h 130"/>
                <a:gd name="T8" fmla="*/ 31 w 61"/>
                <a:gd name="T9" fmla="*/ 130 h 130"/>
                <a:gd name="T10" fmla="*/ 0 w 61"/>
                <a:gd name="T11" fmla="*/ 130 h 130"/>
                <a:gd name="T12" fmla="*/ 0 w 61"/>
                <a:gd name="T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0">
                  <a:moveTo>
                    <a:pt x="0" y="0"/>
                  </a:moveTo>
                  <a:lnTo>
                    <a:pt x="61" y="0"/>
                  </a:lnTo>
                  <a:lnTo>
                    <a:pt x="61" y="32"/>
                  </a:lnTo>
                  <a:lnTo>
                    <a:pt x="31" y="32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0" name="Freeform 43"/>
            <p:cNvSpPr>
              <a:spLocks/>
            </p:cNvSpPr>
            <p:nvPr/>
          </p:nvSpPr>
          <p:spPr bwMode="auto">
            <a:xfrm>
              <a:off x="607" y="339"/>
              <a:ext cx="61" cy="130"/>
            </a:xfrm>
            <a:custGeom>
              <a:avLst/>
              <a:gdLst>
                <a:gd name="T0" fmla="*/ 0 w 61"/>
                <a:gd name="T1" fmla="*/ 0 h 130"/>
                <a:gd name="T2" fmla="*/ 61 w 61"/>
                <a:gd name="T3" fmla="*/ 0 h 130"/>
                <a:gd name="T4" fmla="*/ 61 w 61"/>
                <a:gd name="T5" fmla="*/ 32 h 130"/>
                <a:gd name="T6" fmla="*/ 31 w 61"/>
                <a:gd name="T7" fmla="*/ 32 h 130"/>
                <a:gd name="T8" fmla="*/ 31 w 61"/>
                <a:gd name="T9" fmla="*/ 130 h 130"/>
                <a:gd name="T10" fmla="*/ 0 w 61"/>
                <a:gd name="T11" fmla="*/ 130 h 130"/>
                <a:gd name="T12" fmla="*/ 0 w 61"/>
                <a:gd name="T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0">
                  <a:moveTo>
                    <a:pt x="0" y="0"/>
                  </a:moveTo>
                  <a:lnTo>
                    <a:pt x="61" y="0"/>
                  </a:lnTo>
                  <a:lnTo>
                    <a:pt x="61" y="32"/>
                  </a:lnTo>
                  <a:lnTo>
                    <a:pt x="31" y="32"/>
                  </a:lnTo>
                  <a:lnTo>
                    <a:pt x="31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1" name="Freeform 44"/>
            <p:cNvSpPr>
              <a:spLocks/>
            </p:cNvSpPr>
            <p:nvPr/>
          </p:nvSpPr>
          <p:spPr bwMode="auto">
            <a:xfrm>
              <a:off x="1143" y="339"/>
              <a:ext cx="96" cy="130"/>
            </a:xfrm>
            <a:custGeom>
              <a:avLst/>
              <a:gdLst>
                <a:gd name="T0" fmla="*/ 0 w 96"/>
                <a:gd name="T1" fmla="*/ 0 h 130"/>
                <a:gd name="T2" fmla="*/ 24 w 96"/>
                <a:gd name="T3" fmla="*/ 0 h 130"/>
                <a:gd name="T4" fmla="*/ 48 w 96"/>
                <a:gd name="T5" fmla="*/ 30 h 130"/>
                <a:gd name="T6" fmla="*/ 70 w 96"/>
                <a:gd name="T7" fmla="*/ 0 h 130"/>
                <a:gd name="T8" fmla="*/ 96 w 96"/>
                <a:gd name="T9" fmla="*/ 0 h 130"/>
                <a:gd name="T10" fmla="*/ 96 w 96"/>
                <a:gd name="T11" fmla="*/ 130 h 130"/>
                <a:gd name="T12" fmla="*/ 65 w 96"/>
                <a:gd name="T13" fmla="*/ 130 h 130"/>
                <a:gd name="T14" fmla="*/ 65 w 96"/>
                <a:gd name="T15" fmla="*/ 50 h 130"/>
                <a:gd name="T16" fmla="*/ 48 w 96"/>
                <a:gd name="T17" fmla="*/ 74 h 130"/>
                <a:gd name="T18" fmla="*/ 28 w 96"/>
                <a:gd name="T19" fmla="*/ 50 h 130"/>
                <a:gd name="T20" fmla="*/ 28 w 96"/>
                <a:gd name="T21" fmla="*/ 130 h 130"/>
                <a:gd name="T22" fmla="*/ 0 w 96"/>
                <a:gd name="T23" fmla="*/ 130 h 130"/>
                <a:gd name="T24" fmla="*/ 0 w 96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130">
                  <a:moveTo>
                    <a:pt x="0" y="0"/>
                  </a:moveTo>
                  <a:lnTo>
                    <a:pt x="24" y="0"/>
                  </a:lnTo>
                  <a:lnTo>
                    <a:pt x="48" y="30"/>
                  </a:lnTo>
                  <a:lnTo>
                    <a:pt x="70" y="0"/>
                  </a:lnTo>
                  <a:lnTo>
                    <a:pt x="96" y="0"/>
                  </a:lnTo>
                  <a:lnTo>
                    <a:pt x="96" y="130"/>
                  </a:lnTo>
                  <a:lnTo>
                    <a:pt x="65" y="130"/>
                  </a:lnTo>
                  <a:lnTo>
                    <a:pt x="65" y="50"/>
                  </a:lnTo>
                  <a:lnTo>
                    <a:pt x="48" y="74"/>
                  </a:lnTo>
                  <a:lnTo>
                    <a:pt x="28" y="50"/>
                  </a:lnTo>
                  <a:lnTo>
                    <a:pt x="28" y="130"/>
                  </a:lnTo>
                  <a:lnTo>
                    <a:pt x="0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2" name="Freeform 45"/>
            <p:cNvSpPr>
              <a:spLocks/>
            </p:cNvSpPr>
            <p:nvPr/>
          </p:nvSpPr>
          <p:spPr bwMode="auto">
            <a:xfrm>
              <a:off x="1143" y="339"/>
              <a:ext cx="96" cy="130"/>
            </a:xfrm>
            <a:custGeom>
              <a:avLst/>
              <a:gdLst>
                <a:gd name="T0" fmla="*/ 0 w 96"/>
                <a:gd name="T1" fmla="*/ 0 h 130"/>
                <a:gd name="T2" fmla="*/ 24 w 96"/>
                <a:gd name="T3" fmla="*/ 0 h 130"/>
                <a:gd name="T4" fmla="*/ 48 w 96"/>
                <a:gd name="T5" fmla="*/ 30 h 130"/>
                <a:gd name="T6" fmla="*/ 70 w 96"/>
                <a:gd name="T7" fmla="*/ 0 h 130"/>
                <a:gd name="T8" fmla="*/ 96 w 96"/>
                <a:gd name="T9" fmla="*/ 0 h 130"/>
                <a:gd name="T10" fmla="*/ 96 w 96"/>
                <a:gd name="T11" fmla="*/ 130 h 130"/>
                <a:gd name="T12" fmla="*/ 65 w 96"/>
                <a:gd name="T13" fmla="*/ 130 h 130"/>
                <a:gd name="T14" fmla="*/ 65 w 96"/>
                <a:gd name="T15" fmla="*/ 50 h 130"/>
                <a:gd name="T16" fmla="*/ 48 w 96"/>
                <a:gd name="T17" fmla="*/ 74 h 130"/>
                <a:gd name="T18" fmla="*/ 28 w 96"/>
                <a:gd name="T19" fmla="*/ 50 h 130"/>
                <a:gd name="T20" fmla="*/ 28 w 96"/>
                <a:gd name="T21" fmla="*/ 130 h 130"/>
                <a:gd name="T22" fmla="*/ 0 w 96"/>
                <a:gd name="T23" fmla="*/ 130 h 130"/>
                <a:gd name="T24" fmla="*/ 0 w 96"/>
                <a:gd name="T2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6" h="130">
                  <a:moveTo>
                    <a:pt x="0" y="0"/>
                  </a:moveTo>
                  <a:lnTo>
                    <a:pt x="24" y="0"/>
                  </a:lnTo>
                  <a:lnTo>
                    <a:pt x="48" y="30"/>
                  </a:lnTo>
                  <a:lnTo>
                    <a:pt x="70" y="0"/>
                  </a:lnTo>
                  <a:lnTo>
                    <a:pt x="96" y="0"/>
                  </a:lnTo>
                  <a:lnTo>
                    <a:pt x="96" y="130"/>
                  </a:lnTo>
                  <a:lnTo>
                    <a:pt x="65" y="130"/>
                  </a:lnTo>
                  <a:lnTo>
                    <a:pt x="65" y="50"/>
                  </a:lnTo>
                  <a:lnTo>
                    <a:pt x="48" y="74"/>
                  </a:lnTo>
                  <a:lnTo>
                    <a:pt x="28" y="50"/>
                  </a:lnTo>
                  <a:lnTo>
                    <a:pt x="28" y="130"/>
                  </a:lnTo>
                  <a:lnTo>
                    <a:pt x="0" y="13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3" name="Freeform 46"/>
            <p:cNvSpPr>
              <a:spLocks noEditPoints="1"/>
            </p:cNvSpPr>
            <p:nvPr/>
          </p:nvSpPr>
          <p:spPr bwMode="auto">
            <a:xfrm>
              <a:off x="1340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6 w 90"/>
                <a:gd name="T5" fmla="*/ 107 h 130"/>
                <a:gd name="T6" fmla="*/ 56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4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  <a:gd name="T18" fmla="*/ 45 w 90"/>
                <a:gd name="T19" fmla="*/ 40 h 130"/>
                <a:gd name="T20" fmla="*/ 52 w 90"/>
                <a:gd name="T21" fmla="*/ 78 h 130"/>
                <a:gd name="T22" fmla="*/ 40 w 90"/>
                <a:gd name="T23" fmla="*/ 78 h 130"/>
                <a:gd name="T24" fmla="*/ 45 w 90"/>
                <a:gd name="T25" fmla="*/ 4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6" y="107"/>
                  </a:lnTo>
                  <a:lnTo>
                    <a:pt x="56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4" y="0"/>
                  </a:lnTo>
                  <a:lnTo>
                    <a:pt x="26" y="0"/>
                  </a:lnTo>
                  <a:lnTo>
                    <a:pt x="0" y="130"/>
                  </a:lnTo>
                  <a:close/>
                  <a:moveTo>
                    <a:pt x="45" y="40"/>
                  </a:moveTo>
                  <a:lnTo>
                    <a:pt x="52" y="78"/>
                  </a:lnTo>
                  <a:lnTo>
                    <a:pt x="40" y="78"/>
                  </a:lnTo>
                  <a:lnTo>
                    <a:pt x="45" y="4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4" name="Freeform 47"/>
            <p:cNvSpPr>
              <a:spLocks/>
            </p:cNvSpPr>
            <p:nvPr/>
          </p:nvSpPr>
          <p:spPr bwMode="auto">
            <a:xfrm>
              <a:off x="1340" y="339"/>
              <a:ext cx="90" cy="130"/>
            </a:xfrm>
            <a:custGeom>
              <a:avLst/>
              <a:gdLst>
                <a:gd name="T0" fmla="*/ 0 w 90"/>
                <a:gd name="T1" fmla="*/ 130 h 130"/>
                <a:gd name="T2" fmla="*/ 31 w 90"/>
                <a:gd name="T3" fmla="*/ 130 h 130"/>
                <a:gd name="T4" fmla="*/ 36 w 90"/>
                <a:gd name="T5" fmla="*/ 107 h 130"/>
                <a:gd name="T6" fmla="*/ 56 w 90"/>
                <a:gd name="T7" fmla="*/ 107 h 130"/>
                <a:gd name="T8" fmla="*/ 60 w 90"/>
                <a:gd name="T9" fmla="*/ 130 h 130"/>
                <a:gd name="T10" fmla="*/ 90 w 90"/>
                <a:gd name="T11" fmla="*/ 130 h 130"/>
                <a:gd name="T12" fmla="*/ 64 w 90"/>
                <a:gd name="T13" fmla="*/ 0 h 130"/>
                <a:gd name="T14" fmla="*/ 26 w 90"/>
                <a:gd name="T15" fmla="*/ 0 h 130"/>
                <a:gd name="T16" fmla="*/ 0 w 90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130">
                  <a:moveTo>
                    <a:pt x="0" y="130"/>
                  </a:moveTo>
                  <a:lnTo>
                    <a:pt x="31" y="130"/>
                  </a:lnTo>
                  <a:lnTo>
                    <a:pt x="36" y="107"/>
                  </a:lnTo>
                  <a:lnTo>
                    <a:pt x="56" y="107"/>
                  </a:lnTo>
                  <a:lnTo>
                    <a:pt x="60" y="130"/>
                  </a:lnTo>
                  <a:lnTo>
                    <a:pt x="90" y="130"/>
                  </a:lnTo>
                  <a:lnTo>
                    <a:pt x="64" y="0"/>
                  </a:lnTo>
                  <a:lnTo>
                    <a:pt x="26" y="0"/>
                  </a:lnTo>
                  <a:lnTo>
                    <a:pt x="0" y="1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5" name="Freeform 48"/>
            <p:cNvSpPr>
              <a:spLocks/>
            </p:cNvSpPr>
            <p:nvPr/>
          </p:nvSpPr>
          <p:spPr bwMode="auto">
            <a:xfrm>
              <a:off x="1380" y="379"/>
              <a:ext cx="12" cy="38"/>
            </a:xfrm>
            <a:custGeom>
              <a:avLst/>
              <a:gdLst>
                <a:gd name="T0" fmla="*/ 5 w 12"/>
                <a:gd name="T1" fmla="*/ 0 h 38"/>
                <a:gd name="T2" fmla="*/ 12 w 12"/>
                <a:gd name="T3" fmla="*/ 38 h 38"/>
                <a:gd name="T4" fmla="*/ 0 w 12"/>
                <a:gd name="T5" fmla="*/ 38 h 38"/>
                <a:gd name="T6" fmla="*/ 5 w 12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8">
                  <a:moveTo>
                    <a:pt x="5" y="0"/>
                  </a:moveTo>
                  <a:lnTo>
                    <a:pt x="12" y="38"/>
                  </a:lnTo>
                  <a:lnTo>
                    <a:pt x="0" y="3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6" name="Freeform 49"/>
            <p:cNvSpPr>
              <a:spLocks/>
            </p:cNvSpPr>
            <p:nvPr/>
          </p:nvSpPr>
          <p:spPr bwMode="auto">
            <a:xfrm>
              <a:off x="604" y="502"/>
              <a:ext cx="50" cy="81"/>
            </a:xfrm>
            <a:custGeom>
              <a:avLst/>
              <a:gdLst>
                <a:gd name="T0" fmla="*/ 16 w 50"/>
                <a:gd name="T1" fmla="*/ 0 h 81"/>
                <a:gd name="T2" fmla="*/ 24 w 50"/>
                <a:gd name="T3" fmla="*/ 31 h 81"/>
                <a:gd name="T4" fmla="*/ 24 w 50"/>
                <a:gd name="T5" fmla="*/ 31 h 81"/>
                <a:gd name="T6" fmla="*/ 26 w 50"/>
                <a:gd name="T7" fmla="*/ 44 h 81"/>
                <a:gd name="T8" fmla="*/ 28 w 50"/>
                <a:gd name="T9" fmla="*/ 44 h 81"/>
                <a:gd name="T10" fmla="*/ 28 w 50"/>
                <a:gd name="T11" fmla="*/ 44 h 81"/>
                <a:gd name="T12" fmla="*/ 29 w 50"/>
                <a:gd name="T13" fmla="*/ 29 h 81"/>
                <a:gd name="T14" fmla="*/ 34 w 50"/>
                <a:gd name="T15" fmla="*/ 0 h 81"/>
                <a:gd name="T16" fmla="*/ 50 w 50"/>
                <a:gd name="T17" fmla="*/ 0 h 81"/>
                <a:gd name="T18" fmla="*/ 39 w 50"/>
                <a:gd name="T19" fmla="*/ 42 h 81"/>
                <a:gd name="T20" fmla="*/ 39 w 50"/>
                <a:gd name="T21" fmla="*/ 42 h 81"/>
                <a:gd name="T22" fmla="*/ 34 w 50"/>
                <a:gd name="T23" fmla="*/ 58 h 81"/>
                <a:gd name="T24" fmla="*/ 28 w 50"/>
                <a:gd name="T25" fmla="*/ 71 h 81"/>
                <a:gd name="T26" fmla="*/ 28 w 50"/>
                <a:gd name="T27" fmla="*/ 71 h 81"/>
                <a:gd name="T28" fmla="*/ 24 w 50"/>
                <a:gd name="T29" fmla="*/ 74 h 81"/>
                <a:gd name="T30" fmla="*/ 21 w 50"/>
                <a:gd name="T31" fmla="*/ 79 h 81"/>
                <a:gd name="T32" fmla="*/ 16 w 50"/>
                <a:gd name="T33" fmla="*/ 81 h 81"/>
                <a:gd name="T34" fmla="*/ 11 w 50"/>
                <a:gd name="T35" fmla="*/ 81 h 81"/>
                <a:gd name="T36" fmla="*/ 11 w 50"/>
                <a:gd name="T37" fmla="*/ 81 h 81"/>
                <a:gd name="T38" fmla="*/ 5 w 50"/>
                <a:gd name="T39" fmla="*/ 81 h 81"/>
                <a:gd name="T40" fmla="*/ 7 w 50"/>
                <a:gd name="T41" fmla="*/ 68 h 81"/>
                <a:gd name="T42" fmla="*/ 7 w 50"/>
                <a:gd name="T43" fmla="*/ 68 h 81"/>
                <a:gd name="T44" fmla="*/ 10 w 50"/>
                <a:gd name="T45" fmla="*/ 68 h 81"/>
                <a:gd name="T46" fmla="*/ 10 w 50"/>
                <a:gd name="T47" fmla="*/ 68 h 81"/>
                <a:gd name="T48" fmla="*/ 13 w 50"/>
                <a:gd name="T49" fmla="*/ 68 h 81"/>
                <a:gd name="T50" fmla="*/ 15 w 50"/>
                <a:gd name="T51" fmla="*/ 66 h 81"/>
                <a:gd name="T52" fmla="*/ 18 w 50"/>
                <a:gd name="T53" fmla="*/ 60 h 81"/>
                <a:gd name="T54" fmla="*/ 18 w 50"/>
                <a:gd name="T55" fmla="*/ 60 h 81"/>
                <a:gd name="T56" fmla="*/ 18 w 50"/>
                <a:gd name="T57" fmla="*/ 55 h 81"/>
                <a:gd name="T58" fmla="*/ 0 w 50"/>
                <a:gd name="T59" fmla="*/ 0 h 81"/>
                <a:gd name="T60" fmla="*/ 16 w 50"/>
                <a:gd name="T6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81">
                  <a:moveTo>
                    <a:pt x="16" y="0"/>
                  </a:moveTo>
                  <a:lnTo>
                    <a:pt x="24" y="31"/>
                  </a:lnTo>
                  <a:lnTo>
                    <a:pt x="24" y="31"/>
                  </a:lnTo>
                  <a:lnTo>
                    <a:pt x="26" y="44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9" y="29"/>
                  </a:lnTo>
                  <a:lnTo>
                    <a:pt x="34" y="0"/>
                  </a:lnTo>
                  <a:lnTo>
                    <a:pt x="50" y="0"/>
                  </a:lnTo>
                  <a:lnTo>
                    <a:pt x="39" y="42"/>
                  </a:lnTo>
                  <a:lnTo>
                    <a:pt x="39" y="42"/>
                  </a:lnTo>
                  <a:lnTo>
                    <a:pt x="34" y="58"/>
                  </a:lnTo>
                  <a:lnTo>
                    <a:pt x="28" y="71"/>
                  </a:lnTo>
                  <a:lnTo>
                    <a:pt x="28" y="71"/>
                  </a:lnTo>
                  <a:lnTo>
                    <a:pt x="24" y="74"/>
                  </a:lnTo>
                  <a:lnTo>
                    <a:pt x="21" y="79"/>
                  </a:lnTo>
                  <a:lnTo>
                    <a:pt x="16" y="81"/>
                  </a:lnTo>
                  <a:lnTo>
                    <a:pt x="11" y="81"/>
                  </a:lnTo>
                  <a:lnTo>
                    <a:pt x="11" y="81"/>
                  </a:lnTo>
                  <a:lnTo>
                    <a:pt x="5" y="81"/>
                  </a:lnTo>
                  <a:lnTo>
                    <a:pt x="7" y="68"/>
                  </a:lnTo>
                  <a:lnTo>
                    <a:pt x="7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55"/>
                  </a:lnTo>
                  <a:lnTo>
                    <a:pt x="0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7" name="Freeform 50"/>
            <p:cNvSpPr>
              <a:spLocks/>
            </p:cNvSpPr>
            <p:nvPr/>
          </p:nvSpPr>
          <p:spPr bwMode="auto">
            <a:xfrm>
              <a:off x="659" y="502"/>
              <a:ext cx="46" cy="79"/>
            </a:xfrm>
            <a:custGeom>
              <a:avLst/>
              <a:gdLst>
                <a:gd name="T0" fmla="*/ 46 w 46"/>
                <a:gd name="T1" fmla="*/ 0 h 79"/>
                <a:gd name="T2" fmla="*/ 46 w 46"/>
                <a:gd name="T3" fmla="*/ 79 h 79"/>
                <a:gd name="T4" fmla="*/ 32 w 46"/>
                <a:gd name="T5" fmla="*/ 79 h 79"/>
                <a:gd name="T6" fmla="*/ 32 w 46"/>
                <a:gd name="T7" fmla="*/ 13 h 79"/>
                <a:gd name="T8" fmla="*/ 16 w 46"/>
                <a:gd name="T9" fmla="*/ 13 h 79"/>
                <a:gd name="T10" fmla="*/ 16 w 46"/>
                <a:gd name="T11" fmla="*/ 79 h 79"/>
                <a:gd name="T12" fmla="*/ 0 w 46"/>
                <a:gd name="T13" fmla="*/ 79 h 79"/>
                <a:gd name="T14" fmla="*/ 0 w 46"/>
                <a:gd name="T15" fmla="*/ 0 h 79"/>
                <a:gd name="T16" fmla="*/ 46 w 46"/>
                <a:gd name="T1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79">
                  <a:moveTo>
                    <a:pt x="46" y="0"/>
                  </a:moveTo>
                  <a:lnTo>
                    <a:pt x="46" y="79"/>
                  </a:lnTo>
                  <a:lnTo>
                    <a:pt x="32" y="79"/>
                  </a:lnTo>
                  <a:lnTo>
                    <a:pt x="32" y="13"/>
                  </a:lnTo>
                  <a:lnTo>
                    <a:pt x="16" y="13"/>
                  </a:lnTo>
                  <a:lnTo>
                    <a:pt x="16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8" name="Freeform 51"/>
            <p:cNvSpPr>
              <a:spLocks noEditPoints="1"/>
            </p:cNvSpPr>
            <p:nvPr/>
          </p:nvSpPr>
          <p:spPr bwMode="auto">
            <a:xfrm>
              <a:off x="720" y="501"/>
              <a:ext cx="45" cy="80"/>
            </a:xfrm>
            <a:custGeom>
              <a:avLst/>
              <a:gdLst>
                <a:gd name="T0" fmla="*/ 0 w 45"/>
                <a:gd name="T1" fmla="*/ 1 h 80"/>
                <a:gd name="T2" fmla="*/ 0 w 45"/>
                <a:gd name="T3" fmla="*/ 1 h 80"/>
                <a:gd name="T4" fmla="*/ 16 w 45"/>
                <a:gd name="T5" fmla="*/ 0 h 80"/>
                <a:gd name="T6" fmla="*/ 16 w 45"/>
                <a:gd name="T7" fmla="*/ 0 h 80"/>
                <a:gd name="T8" fmla="*/ 29 w 45"/>
                <a:gd name="T9" fmla="*/ 1 h 80"/>
                <a:gd name="T10" fmla="*/ 34 w 45"/>
                <a:gd name="T11" fmla="*/ 3 h 80"/>
                <a:gd name="T12" fmla="*/ 38 w 45"/>
                <a:gd name="T13" fmla="*/ 6 h 80"/>
                <a:gd name="T14" fmla="*/ 38 w 45"/>
                <a:gd name="T15" fmla="*/ 6 h 80"/>
                <a:gd name="T16" fmla="*/ 40 w 45"/>
                <a:gd name="T17" fmla="*/ 9 h 80"/>
                <a:gd name="T18" fmla="*/ 43 w 45"/>
                <a:gd name="T19" fmla="*/ 14 h 80"/>
                <a:gd name="T20" fmla="*/ 45 w 45"/>
                <a:gd name="T21" fmla="*/ 24 h 80"/>
                <a:gd name="T22" fmla="*/ 45 w 45"/>
                <a:gd name="T23" fmla="*/ 24 h 80"/>
                <a:gd name="T24" fmla="*/ 45 w 45"/>
                <a:gd name="T25" fmla="*/ 30 h 80"/>
                <a:gd name="T26" fmla="*/ 43 w 45"/>
                <a:gd name="T27" fmla="*/ 35 h 80"/>
                <a:gd name="T28" fmla="*/ 40 w 45"/>
                <a:gd name="T29" fmla="*/ 40 h 80"/>
                <a:gd name="T30" fmla="*/ 38 w 45"/>
                <a:gd name="T31" fmla="*/ 43 h 80"/>
                <a:gd name="T32" fmla="*/ 38 w 45"/>
                <a:gd name="T33" fmla="*/ 43 h 80"/>
                <a:gd name="T34" fmla="*/ 34 w 45"/>
                <a:gd name="T35" fmla="*/ 46 h 80"/>
                <a:gd name="T36" fmla="*/ 29 w 45"/>
                <a:gd name="T37" fmla="*/ 49 h 80"/>
                <a:gd name="T38" fmla="*/ 19 w 45"/>
                <a:gd name="T39" fmla="*/ 51 h 80"/>
                <a:gd name="T40" fmla="*/ 19 w 45"/>
                <a:gd name="T41" fmla="*/ 51 h 80"/>
                <a:gd name="T42" fmla="*/ 16 w 45"/>
                <a:gd name="T43" fmla="*/ 51 h 80"/>
                <a:gd name="T44" fmla="*/ 16 w 45"/>
                <a:gd name="T45" fmla="*/ 80 h 80"/>
                <a:gd name="T46" fmla="*/ 0 w 45"/>
                <a:gd name="T47" fmla="*/ 80 h 80"/>
                <a:gd name="T48" fmla="*/ 0 w 45"/>
                <a:gd name="T49" fmla="*/ 1 h 80"/>
                <a:gd name="T50" fmla="*/ 16 w 45"/>
                <a:gd name="T51" fmla="*/ 38 h 80"/>
                <a:gd name="T52" fmla="*/ 16 w 45"/>
                <a:gd name="T53" fmla="*/ 38 h 80"/>
                <a:gd name="T54" fmla="*/ 18 w 45"/>
                <a:gd name="T55" fmla="*/ 38 h 80"/>
                <a:gd name="T56" fmla="*/ 18 w 45"/>
                <a:gd name="T57" fmla="*/ 38 h 80"/>
                <a:gd name="T58" fmla="*/ 22 w 45"/>
                <a:gd name="T59" fmla="*/ 37 h 80"/>
                <a:gd name="T60" fmla="*/ 27 w 45"/>
                <a:gd name="T61" fmla="*/ 35 h 80"/>
                <a:gd name="T62" fmla="*/ 29 w 45"/>
                <a:gd name="T63" fmla="*/ 30 h 80"/>
                <a:gd name="T64" fmla="*/ 29 w 45"/>
                <a:gd name="T65" fmla="*/ 25 h 80"/>
                <a:gd name="T66" fmla="*/ 29 w 45"/>
                <a:gd name="T67" fmla="*/ 25 h 80"/>
                <a:gd name="T68" fmla="*/ 29 w 45"/>
                <a:gd name="T69" fmla="*/ 21 h 80"/>
                <a:gd name="T70" fmla="*/ 27 w 45"/>
                <a:gd name="T71" fmla="*/ 16 h 80"/>
                <a:gd name="T72" fmla="*/ 24 w 45"/>
                <a:gd name="T73" fmla="*/ 14 h 80"/>
                <a:gd name="T74" fmla="*/ 19 w 45"/>
                <a:gd name="T75" fmla="*/ 13 h 80"/>
                <a:gd name="T76" fmla="*/ 19 w 45"/>
                <a:gd name="T77" fmla="*/ 13 h 80"/>
                <a:gd name="T78" fmla="*/ 16 w 45"/>
                <a:gd name="T79" fmla="*/ 14 h 80"/>
                <a:gd name="T80" fmla="*/ 16 w 45"/>
                <a:gd name="T81" fmla="*/ 3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5" h="80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0" y="9"/>
                  </a:lnTo>
                  <a:lnTo>
                    <a:pt x="43" y="14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45" y="30"/>
                  </a:lnTo>
                  <a:lnTo>
                    <a:pt x="43" y="35"/>
                  </a:lnTo>
                  <a:lnTo>
                    <a:pt x="40" y="40"/>
                  </a:lnTo>
                  <a:lnTo>
                    <a:pt x="38" y="43"/>
                  </a:lnTo>
                  <a:lnTo>
                    <a:pt x="38" y="43"/>
                  </a:lnTo>
                  <a:lnTo>
                    <a:pt x="34" y="46"/>
                  </a:lnTo>
                  <a:lnTo>
                    <a:pt x="29" y="49"/>
                  </a:lnTo>
                  <a:lnTo>
                    <a:pt x="19" y="51"/>
                  </a:lnTo>
                  <a:lnTo>
                    <a:pt x="19" y="51"/>
                  </a:lnTo>
                  <a:lnTo>
                    <a:pt x="16" y="51"/>
                  </a:lnTo>
                  <a:lnTo>
                    <a:pt x="16" y="80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8"/>
                  </a:moveTo>
                  <a:lnTo>
                    <a:pt x="16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2" y="37"/>
                  </a:lnTo>
                  <a:lnTo>
                    <a:pt x="27" y="35"/>
                  </a:lnTo>
                  <a:lnTo>
                    <a:pt x="29" y="30"/>
                  </a:lnTo>
                  <a:lnTo>
                    <a:pt x="29" y="25"/>
                  </a:lnTo>
                  <a:lnTo>
                    <a:pt x="29" y="25"/>
                  </a:lnTo>
                  <a:lnTo>
                    <a:pt x="29" y="21"/>
                  </a:lnTo>
                  <a:lnTo>
                    <a:pt x="27" y="16"/>
                  </a:lnTo>
                  <a:lnTo>
                    <a:pt x="24" y="14"/>
                  </a:lnTo>
                  <a:lnTo>
                    <a:pt x="19" y="13"/>
                  </a:lnTo>
                  <a:lnTo>
                    <a:pt x="19" y="13"/>
                  </a:lnTo>
                  <a:lnTo>
                    <a:pt x="16" y="14"/>
                  </a:lnTo>
                  <a:lnTo>
                    <a:pt x="16" y="3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79" name="Freeform 52"/>
            <p:cNvSpPr>
              <a:spLocks noEditPoints="1"/>
            </p:cNvSpPr>
            <p:nvPr/>
          </p:nvSpPr>
          <p:spPr bwMode="auto">
            <a:xfrm>
              <a:off x="763" y="502"/>
              <a:ext cx="52" cy="79"/>
            </a:xfrm>
            <a:custGeom>
              <a:avLst/>
              <a:gdLst>
                <a:gd name="T0" fmla="*/ 18 w 52"/>
                <a:gd name="T1" fmla="*/ 61 h 79"/>
                <a:gd name="T2" fmla="*/ 15 w 52"/>
                <a:gd name="T3" fmla="*/ 79 h 79"/>
                <a:gd name="T4" fmla="*/ 0 w 52"/>
                <a:gd name="T5" fmla="*/ 79 h 79"/>
                <a:gd name="T6" fmla="*/ 18 w 52"/>
                <a:gd name="T7" fmla="*/ 0 h 79"/>
                <a:gd name="T8" fmla="*/ 36 w 52"/>
                <a:gd name="T9" fmla="*/ 0 h 79"/>
                <a:gd name="T10" fmla="*/ 52 w 52"/>
                <a:gd name="T11" fmla="*/ 79 h 79"/>
                <a:gd name="T12" fmla="*/ 36 w 52"/>
                <a:gd name="T13" fmla="*/ 79 h 79"/>
                <a:gd name="T14" fmla="*/ 32 w 52"/>
                <a:gd name="T15" fmla="*/ 61 h 79"/>
                <a:gd name="T16" fmla="*/ 18 w 52"/>
                <a:gd name="T17" fmla="*/ 61 h 79"/>
                <a:gd name="T18" fmla="*/ 31 w 52"/>
                <a:gd name="T19" fmla="*/ 48 h 79"/>
                <a:gd name="T20" fmla="*/ 29 w 52"/>
                <a:gd name="T21" fmla="*/ 32 h 79"/>
                <a:gd name="T22" fmla="*/ 29 w 52"/>
                <a:gd name="T23" fmla="*/ 32 h 79"/>
                <a:gd name="T24" fmla="*/ 26 w 52"/>
                <a:gd name="T25" fmla="*/ 15 h 79"/>
                <a:gd name="T26" fmla="*/ 26 w 52"/>
                <a:gd name="T27" fmla="*/ 15 h 79"/>
                <a:gd name="T28" fmla="*/ 26 w 52"/>
                <a:gd name="T29" fmla="*/ 15 h 79"/>
                <a:gd name="T30" fmla="*/ 23 w 52"/>
                <a:gd name="T31" fmla="*/ 32 h 79"/>
                <a:gd name="T32" fmla="*/ 20 w 52"/>
                <a:gd name="T33" fmla="*/ 48 h 79"/>
                <a:gd name="T34" fmla="*/ 31 w 52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79">
                  <a:moveTo>
                    <a:pt x="18" y="61"/>
                  </a:moveTo>
                  <a:lnTo>
                    <a:pt x="15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6" y="0"/>
                  </a:lnTo>
                  <a:lnTo>
                    <a:pt x="52" y="79"/>
                  </a:lnTo>
                  <a:lnTo>
                    <a:pt x="36" y="79"/>
                  </a:lnTo>
                  <a:lnTo>
                    <a:pt x="32" y="61"/>
                  </a:lnTo>
                  <a:lnTo>
                    <a:pt x="18" y="61"/>
                  </a:lnTo>
                  <a:close/>
                  <a:moveTo>
                    <a:pt x="31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32"/>
                  </a:lnTo>
                  <a:lnTo>
                    <a:pt x="20" y="48"/>
                  </a:lnTo>
                  <a:lnTo>
                    <a:pt x="31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0" name="Freeform 53"/>
            <p:cNvSpPr>
              <a:spLocks noEditPoints="1"/>
            </p:cNvSpPr>
            <p:nvPr/>
          </p:nvSpPr>
          <p:spPr bwMode="auto">
            <a:xfrm>
              <a:off x="823" y="501"/>
              <a:ext cx="46" cy="82"/>
            </a:xfrm>
            <a:custGeom>
              <a:avLst/>
              <a:gdLst>
                <a:gd name="T0" fmla="*/ 0 w 46"/>
                <a:gd name="T1" fmla="*/ 1 h 82"/>
                <a:gd name="T2" fmla="*/ 17 w 46"/>
                <a:gd name="T3" fmla="*/ 0 h 82"/>
                <a:gd name="T4" fmla="*/ 29 w 46"/>
                <a:gd name="T5" fmla="*/ 1 h 82"/>
                <a:gd name="T6" fmla="*/ 38 w 46"/>
                <a:gd name="T7" fmla="*/ 6 h 82"/>
                <a:gd name="T8" fmla="*/ 42 w 46"/>
                <a:gd name="T9" fmla="*/ 9 h 82"/>
                <a:gd name="T10" fmla="*/ 45 w 46"/>
                <a:gd name="T11" fmla="*/ 21 h 82"/>
                <a:gd name="T12" fmla="*/ 43 w 46"/>
                <a:gd name="T13" fmla="*/ 25 h 82"/>
                <a:gd name="T14" fmla="*/ 38 w 46"/>
                <a:gd name="T15" fmla="*/ 35 h 82"/>
                <a:gd name="T16" fmla="*/ 33 w 46"/>
                <a:gd name="T17" fmla="*/ 38 h 82"/>
                <a:gd name="T18" fmla="*/ 38 w 46"/>
                <a:gd name="T19" fmla="*/ 41 h 82"/>
                <a:gd name="T20" fmla="*/ 46 w 46"/>
                <a:gd name="T21" fmla="*/ 51 h 82"/>
                <a:gd name="T22" fmla="*/ 46 w 46"/>
                <a:gd name="T23" fmla="*/ 58 h 82"/>
                <a:gd name="T24" fmla="*/ 42 w 46"/>
                <a:gd name="T25" fmla="*/ 74 h 82"/>
                <a:gd name="T26" fmla="*/ 37 w 46"/>
                <a:gd name="T27" fmla="*/ 77 h 82"/>
                <a:gd name="T28" fmla="*/ 24 w 46"/>
                <a:gd name="T29" fmla="*/ 80 h 82"/>
                <a:gd name="T30" fmla="*/ 14 w 46"/>
                <a:gd name="T31" fmla="*/ 82 h 82"/>
                <a:gd name="T32" fmla="*/ 0 w 46"/>
                <a:gd name="T33" fmla="*/ 1 h 82"/>
                <a:gd name="T34" fmla="*/ 19 w 46"/>
                <a:gd name="T35" fmla="*/ 33 h 82"/>
                <a:gd name="T36" fmla="*/ 22 w 46"/>
                <a:gd name="T37" fmla="*/ 32 h 82"/>
                <a:gd name="T38" fmla="*/ 29 w 46"/>
                <a:gd name="T39" fmla="*/ 27 h 82"/>
                <a:gd name="T40" fmla="*/ 29 w 46"/>
                <a:gd name="T41" fmla="*/ 22 h 82"/>
                <a:gd name="T42" fmla="*/ 27 w 46"/>
                <a:gd name="T43" fmla="*/ 14 h 82"/>
                <a:gd name="T44" fmla="*/ 21 w 46"/>
                <a:gd name="T45" fmla="*/ 13 h 82"/>
                <a:gd name="T46" fmla="*/ 16 w 46"/>
                <a:gd name="T47" fmla="*/ 13 h 82"/>
                <a:gd name="T48" fmla="*/ 16 w 46"/>
                <a:gd name="T49" fmla="*/ 69 h 82"/>
                <a:gd name="T50" fmla="*/ 19 w 46"/>
                <a:gd name="T51" fmla="*/ 69 h 82"/>
                <a:gd name="T52" fmla="*/ 24 w 46"/>
                <a:gd name="T53" fmla="*/ 69 h 82"/>
                <a:gd name="T54" fmla="*/ 30 w 46"/>
                <a:gd name="T55" fmla="*/ 62 h 82"/>
                <a:gd name="T56" fmla="*/ 30 w 46"/>
                <a:gd name="T57" fmla="*/ 58 h 82"/>
                <a:gd name="T58" fmla="*/ 27 w 46"/>
                <a:gd name="T59" fmla="*/ 48 h 82"/>
                <a:gd name="T60" fmla="*/ 19 w 46"/>
                <a:gd name="T61" fmla="*/ 45 h 82"/>
                <a:gd name="T62" fmla="*/ 16 w 46"/>
                <a:gd name="T63" fmla="*/ 6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" h="82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9" y="1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2" y="9"/>
                  </a:lnTo>
                  <a:lnTo>
                    <a:pt x="43" y="13"/>
                  </a:lnTo>
                  <a:lnTo>
                    <a:pt x="45" y="21"/>
                  </a:lnTo>
                  <a:lnTo>
                    <a:pt x="45" y="21"/>
                  </a:lnTo>
                  <a:lnTo>
                    <a:pt x="43" y="25"/>
                  </a:lnTo>
                  <a:lnTo>
                    <a:pt x="42" y="30"/>
                  </a:lnTo>
                  <a:lnTo>
                    <a:pt x="38" y="35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8" y="41"/>
                  </a:lnTo>
                  <a:lnTo>
                    <a:pt x="43" y="46"/>
                  </a:lnTo>
                  <a:lnTo>
                    <a:pt x="46" y="51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5" y="66"/>
                  </a:lnTo>
                  <a:lnTo>
                    <a:pt x="42" y="74"/>
                  </a:lnTo>
                  <a:lnTo>
                    <a:pt x="42" y="74"/>
                  </a:lnTo>
                  <a:lnTo>
                    <a:pt x="37" y="77"/>
                  </a:lnTo>
                  <a:lnTo>
                    <a:pt x="32" y="78"/>
                  </a:lnTo>
                  <a:lnTo>
                    <a:pt x="24" y="80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3"/>
                  </a:moveTo>
                  <a:lnTo>
                    <a:pt x="19" y="33"/>
                  </a:lnTo>
                  <a:lnTo>
                    <a:pt x="19" y="33"/>
                  </a:lnTo>
                  <a:lnTo>
                    <a:pt x="22" y="32"/>
                  </a:lnTo>
                  <a:lnTo>
                    <a:pt x="25" y="30"/>
                  </a:lnTo>
                  <a:lnTo>
                    <a:pt x="29" y="27"/>
                  </a:lnTo>
                  <a:lnTo>
                    <a:pt x="29" y="22"/>
                  </a:lnTo>
                  <a:lnTo>
                    <a:pt x="29" y="22"/>
                  </a:lnTo>
                  <a:lnTo>
                    <a:pt x="29" y="17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21" y="13"/>
                  </a:lnTo>
                  <a:lnTo>
                    <a:pt x="21" y="13"/>
                  </a:lnTo>
                  <a:lnTo>
                    <a:pt x="16" y="13"/>
                  </a:lnTo>
                  <a:lnTo>
                    <a:pt x="16" y="33"/>
                  </a:lnTo>
                  <a:close/>
                  <a:moveTo>
                    <a:pt x="16" y="69"/>
                  </a:moveTo>
                  <a:lnTo>
                    <a:pt x="16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24" y="69"/>
                  </a:lnTo>
                  <a:lnTo>
                    <a:pt x="27" y="66"/>
                  </a:lnTo>
                  <a:lnTo>
                    <a:pt x="30" y="62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30" y="51"/>
                  </a:lnTo>
                  <a:lnTo>
                    <a:pt x="27" y="48"/>
                  </a:lnTo>
                  <a:lnTo>
                    <a:pt x="24" y="46"/>
                  </a:lnTo>
                  <a:lnTo>
                    <a:pt x="19" y="45"/>
                  </a:lnTo>
                  <a:lnTo>
                    <a:pt x="16" y="45"/>
                  </a:lnTo>
                  <a:lnTo>
                    <a:pt x="16" y="6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1" name="Freeform 54"/>
            <p:cNvSpPr>
              <a:spLocks/>
            </p:cNvSpPr>
            <p:nvPr/>
          </p:nvSpPr>
          <p:spPr bwMode="auto">
            <a:xfrm>
              <a:off x="873" y="502"/>
              <a:ext cx="53" cy="81"/>
            </a:xfrm>
            <a:custGeom>
              <a:avLst/>
              <a:gdLst>
                <a:gd name="T0" fmla="*/ 53 w 53"/>
                <a:gd name="T1" fmla="*/ 0 h 81"/>
                <a:gd name="T2" fmla="*/ 53 w 53"/>
                <a:gd name="T3" fmla="*/ 79 h 81"/>
                <a:gd name="T4" fmla="*/ 37 w 53"/>
                <a:gd name="T5" fmla="*/ 79 h 81"/>
                <a:gd name="T6" fmla="*/ 37 w 53"/>
                <a:gd name="T7" fmla="*/ 13 h 81"/>
                <a:gd name="T8" fmla="*/ 25 w 53"/>
                <a:gd name="T9" fmla="*/ 13 h 81"/>
                <a:gd name="T10" fmla="*/ 25 w 53"/>
                <a:gd name="T11" fmla="*/ 34 h 81"/>
                <a:gd name="T12" fmla="*/ 25 w 53"/>
                <a:gd name="T13" fmla="*/ 34 h 81"/>
                <a:gd name="T14" fmla="*/ 25 w 53"/>
                <a:gd name="T15" fmla="*/ 47 h 81"/>
                <a:gd name="T16" fmla="*/ 24 w 53"/>
                <a:gd name="T17" fmla="*/ 60 h 81"/>
                <a:gd name="T18" fmla="*/ 20 w 53"/>
                <a:gd name="T19" fmla="*/ 69 h 81"/>
                <a:gd name="T20" fmla="*/ 17 w 53"/>
                <a:gd name="T21" fmla="*/ 74 h 81"/>
                <a:gd name="T22" fmla="*/ 14 w 53"/>
                <a:gd name="T23" fmla="*/ 77 h 81"/>
                <a:gd name="T24" fmla="*/ 14 w 53"/>
                <a:gd name="T25" fmla="*/ 77 h 81"/>
                <a:gd name="T26" fmla="*/ 9 w 53"/>
                <a:gd name="T27" fmla="*/ 79 h 81"/>
                <a:gd name="T28" fmla="*/ 3 w 53"/>
                <a:gd name="T29" fmla="*/ 81 h 81"/>
                <a:gd name="T30" fmla="*/ 0 w 53"/>
                <a:gd name="T31" fmla="*/ 68 h 81"/>
                <a:gd name="T32" fmla="*/ 0 w 53"/>
                <a:gd name="T33" fmla="*/ 68 h 81"/>
                <a:gd name="T34" fmla="*/ 6 w 53"/>
                <a:gd name="T35" fmla="*/ 65 h 81"/>
                <a:gd name="T36" fmla="*/ 6 w 53"/>
                <a:gd name="T37" fmla="*/ 65 h 81"/>
                <a:gd name="T38" fmla="*/ 8 w 53"/>
                <a:gd name="T39" fmla="*/ 60 h 81"/>
                <a:gd name="T40" fmla="*/ 11 w 53"/>
                <a:gd name="T41" fmla="*/ 55 h 81"/>
                <a:gd name="T42" fmla="*/ 11 w 53"/>
                <a:gd name="T43" fmla="*/ 36 h 81"/>
                <a:gd name="T44" fmla="*/ 11 w 53"/>
                <a:gd name="T45" fmla="*/ 0 h 81"/>
                <a:gd name="T46" fmla="*/ 53 w 53"/>
                <a:gd name="T4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3" h="81">
                  <a:moveTo>
                    <a:pt x="53" y="0"/>
                  </a:moveTo>
                  <a:lnTo>
                    <a:pt x="53" y="79"/>
                  </a:lnTo>
                  <a:lnTo>
                    <a:pt x="37" y="79"/>
                  </a:lnTo>
                  <a:lnTo>
                    <a:pt x="37" y="13"/>
                  </a:lnTo>
                  <a:lnTo>
                    <a:pt x="25" y="13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5" y="47"/>
                  </a:lnTo>
                  <a:lnTo>
                    <a:pt x="24" y="60"/>
                  </a:lnTo>
                  <a:lnTo>
                    <a:pt x="20" y="69"/>
                  </a:lnTo>
                  <a:lnTo>
                    <a:pt x="17" y="7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9" y="79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6" y="65"/>
                  </a:lnTo>
                  <a:lnTo>
                    <a:pt x="6" y="65"/>
                  </a:lnTo>
                  <a:lnTo>
                    <a:pt x="8" y="60"/>
                  </a:lnTo>
                  <a:lnTo>
                    <a:pt x="11" y="55"/>
                  </a:lnTo>
                  <a:lnTo>
                    <a:pt x="11" y="36"/>
                  </a:lnTo>
                  <a:lnTo>
                    <a:pt x="11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2" name="Freeform 55"/>
            <p:cNvSpPr>
              <a:spLocks/>
            </p:cNvSpPr>
            <p:nvPr/>
          </p:nvSpPr>
          <p:spPr bwMode="auto">
            <a:xfrm>
              <a:off x="940" y="502"/>
              <a:ext cx="35" cy="79"/>
            </a:xfrm>
            <a:custGeom>
              <a:avLst/>
              <a:gdLst>
                <a:gd name="T0" fmla="*/ 34 w 35"/>
                <a:gd name="T1" fmla="*/ 44 h 79"/>
                <a:gd name="T2" fmla="*/ 15 w 35"/>
                <a:gd name="T3" fmla="*/ 44 h 79"/>
                <a:gd name="T4" fmla="*/ 15 w 35"/>
                <a:gd name="T5" fmla="*/ 66 h 79"/>
                <a:gd name="T6" fmla="*/ 35 w 35"/>
                <a:gd name="T7" fmla="*/ 66 h 79"/>
                <a:gd name="T8" fmla="*/ 35 w 35"/>
                <a:gd name="T9" fmla="*/ 79 h 79"/>
                <a:gd name="T10" fmla="*/ 0 w 35"/>
                <a:gd name="T11" fmla="*/ 79 h 79"/>
                <a:gd name="T12" fmla="*/ 0 w 35"/>
                <a:gd name="T13" fmla="*/ 0 h 79"/>
                <a:gd name="T14" fmla="*/ 34 w 35"/>
                <a:gd name="T15" fmla="*/ 0 h 79"/>
                <a:gd name="T16" fmla="*/ 34 w 35"/>
                <a:gd name="T17" fmla="*/ 13 h 79"/>
                <a:gd name="T18" fmla="*/ 15 w 35"/>
                <a:gd name="T19" fmla="*/ 13 h 79"/>
                <a:gd name="T20" fmla="*/ 15 w 35"/>
                <a:gd name="T21" fmla="*/ 31 h 79"/>
                <a:gd name="T22" fmla="*/ 34 w 35"/>
                <a:gd name="T23" fmla="*/ 31 h 79"/>
                <a:gd name="T24" fmla="*/ 34 w 35"/>
                <a:gd name="T25" fmla="*/ 4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79">
                  <a:moveTo>
                    <a:pt x="34" y="44"/>
                  </a:moveTo>
                  <a:lnTo>
                    <a:pt x="15" y="44"/>
                  </a:lnTo>
                  <a:lnTo>
                    <a:pt x="15" y="66"/>
                  </a:lnTo>
                  <a:lnTo>
                    <a:pt x="35" y="66"/>
                  </a:lnTo>
                  <a:lnTo>
                    <a:pt x="3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34" y="0"/>
                  </a:lnTo>
                  <a:lnTo>
                    <a:pt x="34" y="13"/>
                  </a:lnTo>
                  <a:lnTo>
                    <a:pt x="15" y="13"/>
                  </a:lnTo>
                  <a:lnTo>
                    <a:pt x="15" y="31"/>
                  </a:lnTo>
                  <a:lnTo>
                    <a:pt x="34" y="31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3" name="Freeform 56"/>
            <p:cNvSpPr>
              <a:spLocks/>
            </p:cNvSpPr>
            <p:nvPr/>
          </p:nvSpPr>
          <p:spPr bwMode="auto">
            <a:xfrm>
              <a:off x="987" y="502"/>
              <a:ext cx="46" cy="79"/>
            </a:xfrm>
            <a:custGeom>
              <a:avLst/>
              <a:gdLst>
                <a:gd name="T0" fmla="*/ 16 w 46"/>
                <a:gd name="T1" fmla="*/ 0 h 79"/>
                <a:gd name="T2" fmla="*/ 16 w 46"/>
                <a:gd name="T3" fmla="*/ 31 h 79"/>
                <a:gd name="T4" fmla="*/ 32 w 46"/>
                <a:gd name="T5" fmla="*/ 31 h 79"/>
                <a:gd name="T6" fmla="*/ 32 w 46"/>
                <a:gd name="T7" fmla="*/ 0 h 79"/>
                <a:gd name="T8" fmla="*/ 46 w 46"/>
                <a:gd name="T9" fmla="*/ 0 h 79"/>
                <a:gd name="T10" fmla="*/ 46 w 46"/>
                <a:gd name="T11" fmla="*/ 79 h 79"/>
                <a:gd name="T12" fmla="*/ 32 w 46"/>
                <a:gd name="T13" fmla="*/ 79 h 79"/>
                <a:gd name="T14" fmla="*/ 32 w 46"/>
                <a:gd name="T15" fmla="*/ 47 h 79"/>
                <a:gd name="T16" fmla="*/ 16 w 46"/>
                <a:gd name="T17" fmla="*/ 47 h 79"/>
                <a:gd name="T18" fmla="*/ 16 w 46"/>
                <a:gd name="T19" fmla="*/ 79 h 79"/>
                <a:gd name="T20" fmla="*/ 0 w 46"/>
                <a:gd name="T21" fmla="*/ 79 h 79"/>
                <a:gd name="T22" fmla="*/ 0 w 46"/>
                <a:gd name="T23" fmla="*/ 0 h 79"/>
                <a:gd name="T24" fmla="*/ 16 w 46"/>
                <a:gd name="T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79">
                  <a:moveTo>
                    <a:pt x="16" y="0"/>
                  </a:moveTo>
                  <a:lnTo>
                    <a:pt x="16" y="31"/>
                  </a:lnTo>
                  <a:lnTo>
                    <a:pt x="32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2" y="79"/>
                  </a:lnTo>
                  <a:lnTo>
                    <a:pt x="32" y="47"/>
                  </a:lnTo>
                  <a:lnTo>
                    <a:pt x="16" y="47"/>
                  </a:lnTo>
                  <a:lnTo>
                    <a:pt x="16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4" name="Freeform 57"/>
            <p:cNvSpPr>
              <a:spLocks/>
            </p:cNvSpPr>
            <p:nvPr/>
          </p:nvSpPr>
          <p:spPr bwMode="auto">
            <a:xfrm>
              <a:off x="1048" y="502"/>
              <a:ext cx="46" cy="79"/>
            </a:xfrm>
            <a:custGeom>
              <a:avLst/>
              <a:gdLst>
                <a:gd name="T0" fmla="*/ 14 w 46"/>
                <a:gd name="T1" fmla="*/ 0 h 79"/>
                <a:gd name="T2" fmla="*/ 14 w 46"/>
                <a:gd name="T3" fmla="*/ 18 h 79"/>
                <a:gd name="T4" fmla="*/ 14 w 46"/>
                <a:gd name="T5" fmla="*/ 18 h 79"/>
                <a:gd name="T6" fmla="*/ 13 w 46"/>
                <a:gd name="T7" fmla="*/ 53 h 79"/>
                <a:gd name="T8" fmla="*/ 13 w 46"/>
                <a:gd name="T9" fmla="*/ 53 h 79"/>
                <a:gd name="T10" fmla="*/ 13 w 46"/>
                <a:gd name="T11" fmla="*/ 53 h 79"/>
                <a:gd name="T12" fmla="*/ 21 w 46"/>
                <a:gd name="T13" fmla="*/ 31 h 79"/>
                <a:gd name="T14" fmla="*/ 32 w 46"/>
                <a:gd name="T15" fmla="*/ 0 h 79"/>
                <a:gd name="T16" fmla="*/ 46 w 46"/>
                <a:gd name="T17" fmla="*/ 0 h 79"/>
                <a:gd name="T18" fmla="*/ 46 w 46"/>
                <a:gd name="T19" fmla="*/ 79 h 79"/>
                <a:gd name="T20" fmla="*/ 33 w 46"/>
                <a:gd name="T21" fmla="*/ 79 h 79"/>
                <a:gd name="T22" fmla="*/ 33 w 46"/>
                <a:gd name="T23" fmla="*/ 61 h 79"/>
                <a:gd name="T24" fmla="*/ 33 w 46"/>
                <a:gd name="T25" fmla="*/ 61 h 79"/>
                <a:gd name="T26" fmla="*/ 33 w 46"/>
                <a:gd name="T27" fmla="*/ 26 h 79"/>
                <a:gd name="T28" fmla="*/ 33 w 46"/>
                <a:gd name="T29" fmla="*/ 26 h 79"/>
                <a:gd name="T30" fmla="*/ 33 w 46"/>
                <a:gd name="T31" fmla="*/ 26 h 79"/>
                <a:gd name="T32" fmla="*/ 25 w 46"/>
                <a:gd name="T33" fmla="*/ 48 h 79"/>
                <a:gd name="T34" fmla="*/ 14 w 46"/>
                <a:gd name="T35" fmla="*/ 79 h 79"/>
                <a:gd name="T36" fmla="*/ 0 w 46"/>
                <a:gd name="T37" fmla="*/ 79 h 79"/>
                <a:gd name="T38" fmla="*/ 0 w 46"/>
                <a:gd name="T39" fmla="*/ 0 h 79"/>
                <a:gd name="T40" fmla="*/ 14 w 46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79">
                  <a:moveTo>
                    <a:pt x="14" y="0"/>
                  </a:moveTo>
                  <a:lnTo>
                    <a:pt x="14" y="18"/>
                  </a:lnTo>
                  <a:lnTo>
                    <a:pt x="14" y="18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13" y="53"/>
                  </a:lnTo>
                  <a:lnTo>
                    <a:pt x="21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25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5" name="Freeform 58"/>
            <p:cNvSpPr>
              <a:spLocks/>
            </p:cNvSpPr>
            <p:nvPr/>
          </p:nvSpPr>
          <p:spPr bwMode="auto">
            <a:xfrm>
              <a:off x="1109" y="502"/>
              <a:ext cx="35" cy="79"/>
            </a:xfrm>
            <a:custGeom>
              <a:avLst/>
              <a:gdLst>
                <a:gd name="T0" fmla="*/ 34 w 35"/>
                <a:gd name="T1" fmla="*/ 44 h 79"/>
                <a:gd name="T2" fmla="*/ 16 w 35"/>
                <a:gd name="T3" fmla="*/ 44 h 79"/>
                <a:gd name="T4" fmla="*/ 16 w 35"/>
                <a:gd name="T5" fmla="*/ 66 h 79"/>
                <a:gd name="T6" fmla="*/ 35 w 35"/>
                <a:gd name="T7" fmla="*/ 66 h 79"/>
                <a:gd name="T8" fmla="*/ 35 w 35"/>
                <a:gd name="T9" fmla="*/ 79 h 79"/>
                <a:gd name="T10" fmla="*/ 0 w 35"/>
                <a:gd name="T11" fmla="*/ 79 h 79"/>
                <a:gd name="T12" fmla="*/ 0 w 35"/>
                <a:gd name="T13" fmla="*/ 0 h 79"/>
                <a:gd name="T14" fmla="*/ 35 w 35"/>
                <a:gd name="T15" fmla="*/ 0 h 79"/>
                <a:gd name="T16" fmla="*/ 35 w 35"/>
                <a:gd name="T17" fmla="*/ 13 h 79"/>
                <a:gd name="T18" fmla="*/ 16 w 35"/>
                <a:gd name="T19" fmla="*/ 13 h 79"/>
                <a:gd name="T20" fmla="*/ 16 w 35"/>
                <a:gd name="T21" fmla="*/ 31 h 79"/>
                <a:gd name="T22" fmla="*/ 34 w 35"/>
                <a:gd name="T23" fmla="*/ 31 h 79"/>
                <a:gd name="T24" fmla="*/ 34 w 35"/>
                <a:gd name="T25" fmla="*/ 4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79">
                  <a:moveTo>
                    <a:pt x="34" y="44"/>
                  </a:moveTo>
                  <a:lnTo>
                    <a:pt x="16" y="44"/>
                  </a:lnTo>
                  <a:lnTo>
                    <a:pt x="16" y="66"/>
                  </a:lnTo>
                  <a:lnTo>
                    <a:pt x="35" y="66"/>
                  </a:lnTo>
                  <a:lnTo>
                    <a:pt x="3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35" y="0"/>
                  </a:lnTo>
                  <a:lnTo>
                    <a:pt x="35" y="13"/>
                  </a:lnTo>
                  <a:lnTo>
                    <a:pt x="16" y="13"/>
                  </a:lnTo>
                  <a:lnTo>
                    <a:pt x="16" y="31"/>
                  </a:lnTo>
                  <a:lnTo>
                    <a:pt x="34" y="31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6" name="Freeform 59"/>
            <p:cNvSpPr>
              <a:spLocks noEditPoints="1"/>
            </p:cNvSpPr>
            <p:nvPr/>
          </p:nvSpPr>
          <p:spPr bwMode="auto">
            <a:xfrm>
              <a:off x="1168" y="502"/>
              <a:ext cx="52" cy="79"/>
            </a:xfrm>
            <a:custGeom>
              <a:avLst/>
              <a:gdLst>
                <a:gd name="T0" fmla="*/ 19 w 52"/>
                <a:gd name="T1" fmla="*/ 61 h 79"/>
                <a:gd name="T2" fmla="*/ 15 w 52"/>
                <a:gd name="T3" fmla="*/ 79 h 79"/>
                <a:gd name="T4" fmla="*/ 0 w 52"/>
                <a:gd name="T5" fmla="*/ 79 h 79"/>
                <a:gd name="T6" fmla="*/ 18 w 52"/>
                <a:gd name="T7" fmla="*/ 0 h 79"/>
                <a:gd name="T8" fmla="*/ 36 w 52"/>
                <a:gd name="T9" fmla="*/ 0 h 79"/>
                <a:gd name="T10" fmla="*/ 52 w 52"/>
                <a:gd name="T11" fmla="*/ 79 h 79"/>
                <a:gd name="T12" fmla="*/ 37 w 52"/>
                <a:gd name="T13" fmla="*/ 79 h 79"/>
                <a:gd name="T14" fmla="*/ 34 w 52"/>
                <a:gd name="T15" fmla="*/ 61 h 79"/>
                <a:gd name="T16" fmla="*/ 19 w 52"/>
                <a:gd name="T17" fmla="*/ 61 h 79"/>
                <a:gd name="T18" fmla="*/ 32 w 52"/>
                <a:gd name="T19" fmla="*/ 48 h 79"/>
                <a:gd name="T20" fmla="*/ 29 w 52"/>
                <a:gd name="T21" fmla="*/ 32 h 79"/>
                <a:gd name="T22" fmla="*/ 29 w 52"/>
                <a:gd name="T23" fmla="*/ 32 h 79"/>
                <a:gd name="T24" fmla="*/ 26 w 52"/>
                <a:gd name="T25" fmla="*/ 15 h 79"/>
                <a:gd name="T26" fmla="*/ 26 w 52"/>
                <a:gd name="T27" fmla="*/ 15 h 79"/>
                <a:gd name="T28" fmla="*/ 26 w 52"/>
                <a:gd name="T29" fmla="*/ 15 h 79"/>
                <a:gd name="T30" fmla="*/ 23 w 52"/>
                <a:gd name="T31" fmla="*/ 32 h 79"/>
                <a:gd name="T32" fmla="*/ 21 w 52"/>
                <a:gd name="T33" fmla="*/ 48 h 79"/>
                <a:gd name="T34" fmla="*/ 32 w 52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79">
                  <a:moveTo>
                    <a:pt x="19" y="61"/>
                  </a:moveTo>
                  <a:lnTo>
                    <a:pt x="15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6" y="0"/>
                  </a:lnTo>
                  <a:lnTo>
                    <a:pt x="52" y="79"/>
                  </a:lnTo>
                  <a:lnTo>
                    <a:pt x="37" y="79"/>
                  </a:lnTo>
                  <a:lnTo>
                    <a:pt x="34" y="61"/>
                  </a:lnTo>
                  <a:lnTo>
                    <a:pt x="19" y="61"/>
                  </a:lnTo>
                  <a:close/>
                  <a:moveTo>
                    <a:pt x="32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32"/>
                  </a:lnTo>
                  <a:lnTo>
                    <a:pt x="21" y="48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7" name="Freeform 60"/>
            <p:cNvSpPr>
              <a:spLocks/>
            </p:cNvSpPr>
            <p:nvPr/>
          </p:nvSpPr>
          <p:spPr bwMode="auto">
            <a:xfrm>
              <a:off x="1229" y="502"/>
              <a:ext cx="47" cy="79"/>
            </a:xfrm>
            <a:custGeom>
              <a:avLst/>
              <a:gdLst>
                <a:gd name="T0" fmla="*/ 15 w 47"/>
                <a:gd name="T1" fmla="*/ 0 h 79"/>
                <a:gd name="T2" fmla="*/ 15 w 47"/>
                <a:gd name="T3" fmla="*/ 34 h 79"/>
                <a:gd name="T4" fmla="*/ 16 w 47"/>
                <a:gd name="T5" fmla="*/ 34 h 79"/>
                <a:gd name="T6" fmla="*/ 29 w 47"/>
                <a:gd name="T7" fmla="*/ 0 h 79"/>
                <a:gd name="T8" fmla="*/ 45 w 47"/>
                <a:gd name="T9" fmla="*/ 0 h 79"/>
                <a:gd name="T10" fmla="*/ 28 w 47"/>
                <a:gd name="T11" fmla="*/ 37 h 79"/>
                <a:gd name="T12" fmla="*/ 28 w 47"/>
                <a:gd name="T13" fmla="*/ 37 h 79"/>
                <a:gd name="T14" fmla="*/ 32 w 47"/>
                <a:gd name="T15" fmla="*/ 39 h 79"/>
                <a:gd name="T16" fmla="*/ 37 w 47"/>
                <a:gd name="T17" fmla="*/ 44 h 79"/>
                <a:gd name="T18" fmla="*/ 39 w 47"/>
                <a:gd name="T19" fmla="*/ 50 h 79"/>
                <a:gd name="T20" fmla="*/ 40 w 47"/>
                <a:gd name="T21" fmla="*/ 57 h 79"/>
                <a:gd name="T22" fmla="*/ 40 w 47"/>
                <a:gd name="T23" fmla="*/ 57 h 79"/>
                <a:gd name="T24" fmla="*/ 47 w 47"/>
                <a:gd name="T25" fmla="*/ 79 h 79"/>
                <a:gd name="T26" fmla="*/ 31 w 47"/>
                <a:gd name="T27" fmla="*/ 79 h 79"/>
                <a:gd name="T28" fmla="*/ 31 w 47"/>
                <a:gd name="T29" fmla="*/ 79 h 79"/>
                <a:gd name="T30" fmla="*/ 28 w 47"/>
                <a:gd name="T31" fmla="*/ 71 h 79"/>
                <a:gd name="T32" fmla="*/ 26 w 47"/>
                <a:gd name="T33" fmla="*/ 61 h 79"/>
                <a:gd name="T34" fmla="*/ 26 w 47"/>
                <a:gd name="T35" fmla="*/ 61 h 79"/>
                <a:gd name="T36" fmla="*/ 24 w 47"/>
                <a:gd name="T37" fmla="*/ 55 h 79"/>
                <a:gd name="T38" fmla="*/ 23 w 47"/>
                <a:gd name="T39" fmla="*/ 50 h 79"/>
                <a:gd name="T40" fmla="*/ 20 w 47"/>
                <a:gd name="T41" fmla="*/ 47 h 79"/>
                <a:gd name="T42" fmla="*/ 16 w 47"/>
                <a:gd name="T43" fmla="*/ 45 h 79"/>
                <a:gd name="T44" fmla="*/ 15 w 47"/>
                <a:gd name="T45" fmla="*/ 45 h 79"/>
                <a:gd name="T46" fmla="*/ 15 w 47"/>
                <a:gd name="T47" fmla="*/ 79 h 79"/>
                <a:gd name="T48" fmla="*/ 0 w 47"/>
                <a:gd name="T49" fmla="*/ 79 h 79"/>
                <a:gd name="T50" fmla="*/ 0 w 47"/>
                <a:gd name="T51" fmla="*/ 0 h 79"/>
                <a:gd name="T52" fmla="*/ 15 w 47"/>
                <a:gd name="T5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79">
                  <a:moveTo>
                    <a:pt x="15" y="0"/>
                  </a:moveTo>
                  <a:lnTo>
                    <a:pt x="15" y="34"/>
                  </a:lnTo>
                  <a:lnTo>
                    <a:pt x="16" y="34"/>
                  </a:lnTo>
                  <a:lnTo>
                    <a:pt x="29" y="0"/>
                  </a:lnTo>
                  <a:lnTo>
                    <a:pt x="45" y="0"/>
                  </a:lnTo>
                  <a:lnTo>
                    <a:pt x="28" y="37"/>
                  </a:lnTo>
                  <a:lnTo>
                    <a:pt x="28" y="37"/>
                  </a:lnTo>
                  <a:lnTo>
                    <a:pt x="32" y="39"/>
                  </a:lnTo>
                  <a:lnTo>
                    <a:pt x="37" y="44"/>
                  </a:lnTo>
                  <a:lnTo>
                    <a:pt x="39" y="50"/>
                  </a:lnTo>
                  <a:lnTo>
                    <a:pt x="40" y="57"/>
                  </a:lnTo>
                  <a:lnTo>
                    <a:pt x="40" y="57"/>
                  </a:lnTo>
                  <a:lnTo>
                    <a:pt x="47" y="79"/>
                  </a:lnTo>
                  <a:lnTo>
                    <a:pt x="31" y="79"/>
                  </a:lnTo>
                  <a:lnTo>
                    <a:pt x="31" y="79"/>
                  </a:lnTo>
                  <a:lnTo>
                    <a:pt x="28" y="71"/>
                  </a:lnTo>
                  <a:lnTo>
                    <a:pt x="26" y="61"/>
                  </a:lnTo>
                  <a:lnTo>
                    <a:pt x="26" y="61"/>
                  </a:lnTo>
                  <a:lnTo>
                    <a:pt x="24" y="55"/>
                  </a:lnTo>
                  <a:lnTo>
                    <a:pt x="23" y="50"/>
                  </a:lnTo>
                  <a:lnTo>
                    <a:pt x="20" y="47"/>
                  </a:lnTo>
                  <a:lnTo>
                    <a:pt x="16" y="45"/>
                  </a:lnTo>
                  <a:lnTo>
                    <a:pt x="15" y="45"/>
                  </a:lnTo>
                  <a:lnTo>
                    <a:pt x="15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8" name="Freeform 61"/>
            <p:cNvSpPr>
              <a:spLocks/>
            </p:cNvSpPr>
            <p:nvPr/>
          </p:nvSpPr>
          <p:spPr bwMode="auto">
            <a:xfrm>
              <a:off x="1279" y="502"/>
              <a:ext cx="43" cy="79"/>
            </a:xfrm>
            <a:custGeom>
              <a:avLst/>
              <a:gdLst>
                <a:gd name="T0" fmla="*/ 15 w 43"/>
                <a:gd name="T1" fmla="*/ 13 h 79"/>
                <a:gd name="T2" fmla="*/ 0 w 43"/>
                <a:gd name="T3" fmla="*/ 13 h 79"/>
                <a:gd name="T4" fmla="*/ 0 w 43"/>
                <a:gd name="T5" fmla="*/ 0 h 79"/>
                <a:gd name="T6" fmla="*/ 43 w 43"/>
                <a:gd name="T7" fmla="*/ 0 h 79"/>
                <a:gd name="T8" fmla="*/ 43 w 43"/>
                <a:gd name="T9" fmla="*/ 13 h 79"/>
                <a:gd name="T10" fmla="*/ 29 w 43"/>
                <a:gd name="T11" fmla="*/ 13 h 79"/>
                <a:gd name="T12" fmla="*/ 29 w 43"/>
                <a:gd name="T13" fmla="*/ 79 h 79"/>
                <a:gd name="T14" fmla="*/ 15 w 43"/>
                <a:gd name="T15" fmla="*/ 79 h 79"/>
                <a:gd name="T16" fmla="*/ 15 w 43"/>
                <a:gd name="T17" fmla="*/ 1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79">
                  <a:moveTo>
                    <a:pt x="15" y="13"/>
                  </a:moveTo>
                  <a:lnTo>
                    <a:pt x="0" y="13"/>
                  </a:lnTo>
                  <a:lnTo>
                    <a:pt x="0" y="0"/>
                  </a:lnTo>
                  <a:lnTo>
                    <a:pt x="43" y="0"/>
                  </a:lnTo>
                  <a:lnTo>
                    <a:pt x="43" y="13"/>
                  </a:lnTo>
                  <a:lnTo>
                    <a:pt x="29" y="13"/>
                  </a:lnTo>
                  <a:lnTo>
                    <a:pt x="29" y="79"/>
                  </a:lnTo>
                  <a:lnTo>
                    <a:pt x="15" y="79"/>
                  </a:lnTo>
                  <a:lnTo>
                    <a:pt x="15" y="13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>
              <a:off x="1331" y="502"/>
              <a:ext cx="48" cy="79"/>
            </a:xfrm>
            <a:custGeom>
              <a:avLst/>
              <a:gdLst>
                <a:gd name="T0" fmla="*/ 14 w 48"/>
                <a:gd name="T1" fmla="*/ 0 h 79"/>
                <a:gd name="T2" fmla="*/ 14 w 48"/>
                <a:gd name="T3" fmla="*/ 18 h 79"/>
                <a:gd name="T4" fmla="*/ 14 w 48"/>
                <a:gd name="T5" fmla="*/ 18 h 79"/>
                <a:gd name="T6" fmla="*/ 12 w 48"/>
                <a:gd name="T7" fmla="*/ 53 h 79"/>
                <a:gd name="T8" fmla="*/ 12 w 48"/>
                <a:gd name="T9" fmla="*/ 53 h 79"/>
                <a:gd name="T10" fmla="*/ 12 w 48"/>
                <a:gd name="T11" fmla="*/ 53 h 79"/>
                <a:gd name="T12" fmla="*/ 22 w 48"/>
                <a:gd name="T13" fmla="*/ 31 h 79"/>
                <a:gd name="T14" fmla="*/ 33 w 48"/>
                <a:gd name="T15" fmla="*/ 0 h 79"/>
                <a:gd name="T16" fmla="*/ 48 w 48"/>
                <a:gd name="T17" fmla="*/ 0 h 79"/>
                <a:gd name="T18" fmla="*/ 48 w 48"/>
                <a:gd name="T19" fmla="*/ 79 h 79"/>
                <a:gd name="T20" fmla="*/ 33 w 48"/>
                <a:gd name="T21" fmla="*/ 79 h 79"/>
                <a:gd name="T22" fmla="*/ 33 w 48"/>
                <a:gd name="T23" fmla="*/ 61 h 79"/>
                <a:gd name="T24" fmla="*/ 33 w 48"/>
                <a:gd name="T25" fmla="*/ 61 h 79"/>
                <a:gd name="T26" fmla="*/ 35 w 48"/>
                <a:gd name="T27" fmla="*/ 26 h 79"/>
                <a:gd name="T28" fmla="*/ 35 w 48"/>
                <a:gd name="T29" fmla="*/ 26 h 79"/>
                <a:gd name="T30" fmla="*/ 35 w 48"/>
                <a:gd name="T31" fmla="*/ 26 h 79"/>
                <a:gd name="T32" fmla="*/ 27 w 48"/>
                <a:gd name="T33" fmla="*/ 48 h 79"/>
                <a:gd name="T34" fmla="*/ 14 w 48"/>
                <a:gd name="T35" fmla="*/ 79 h 79"/>
                <a:gd name="T36" fmla="*/ 0 w 48"/>
                <a:gd name="T37" fmla="*/ 79 h 79"/>
                <a:gd name="T38" fmla="*/ 0 w 48"/>
                <a:gd name="T39" fmla="*/ 0 h 79"/>
                <a:gd name="T40" fmla="*/ 14 w 48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79">
                  <a:moveTo>
                    <a:pt x="14" y="0"/>
                  </a:moveTo>
                  <a:lnTo>
                    <a:pt x="14" y="18"/>
                  </a:lnTo>
                  <a:lnTo>
                    <a:pt x="14" y="18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22" y="31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48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27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0" name="Freeform 63"/>
            <p:cNvSpPr>
              <a:spLocks noEditPoints="1"/>
            </p:cNvSpPr>
            <p:nvPr/>
          </p:nvSpPr>
          <p:spPr bwMode="auto">
            <a:xfrm>
              <a:off x="1392" y="501"/>
              <a:ext cx="46" cy="82"/>
            </a:xfrm>
            <a:custGeom>
              <a:avLst/>
              <a:gdLst>
                <a:gd name="T0" fmla="*/ 0 w 46"/>
                <a:gd name="T1" fmla="*/ 1 h 82"/>
                <a:gd name="T2" fmla="*/ 17 w 46"/>
                <a:gd name="T3" fmla="*/ 0 h 82"/>
                <a:gd name="T4" fmla="*/ 28 w 46"/>
                <a:gd name="T5" fmla="*/ 1 h 82"/>
                <a:gd name="T6" fmla="*/ 38 w 46"/>
                <a:gd name="T7" fmla="*/ 6 h 82"/>
                <a:gd name="T8" fmla="*/ 41 w 46"/>
                <a:gd name="T9" fmla="*/ 9 h 82"/>
                <a:gd name="T10" fmla="*/ 45 w 46"/>
                <a:gd name="T11" fmla="*/ 21 h 82"/>
                <a:gd name="T12" fmla="*/ 43 w 46"/>
                <a:gd name="T13" fmla="*/ 25 h 82"/>
                <a:gd name="T14" fmla="*/ 38 w 46"/>
                <a:gd name="T15" fmla="*/ 35 h 82"/>
                <a:gd name="T16" fmla="*/ 33 w 46"/>
                <a:gd name="T17" fmla="*/ 38 h 82"/>
                <a:gd name="T18" fmla="*/ 38 w 46"/>
                <a:gd name="T19" fmla="*/ 41 h 82"/>
                <a:gd name="T20" fmla="*/ 46 w 46"/>
                <a:gd name="T21" fmla="*/ 51 h 82"/>
                <a:gd name="T22" fmla="*/ 46 w 46"/>
                <a:gd name="T23" fmla="*/ 58 h 82"/>
                <a:gd name="T24" fmla="*/ 41 w 46"/>
                <a:gd name="T25" fmla="*/ 74 h 82"/>
                <a:gd name="T26" fmla="*/ 37 w 46"/>
                <a:gd name="T27" fmla="*/ 77 h 82"/>
                <a:gd name="T28" fmla="*/ 24 w 46"/>
                <a:gd name="T29" fmla="*/ 80 h 82"/>
                <a:gd name="T30" fmla="*/ 14 w 46"/>
                <a:gd name="T31" fmla="*/ 82 h 82"/>
                <a:gd name="T32" fmla="*/ 0 w 46"/>
                <a:gd name="T33" fmla="*/ 1 h 82"/>
                <a:gd name="T34" fmla="*/ 19 w 46"/>
                <a:gd name="T35" fmla="*/ 33 h 82"/>
                <a:gd name="T36" fmla="*/ 22 w 46"/>
                <a:gd name="T37" fmla="*/ 32 h 82"/>
                <a:gd name="T38" fmla="*/ 28 w 46"/>
                <a:gd name="T39" fmla="*/ 27 h 82"/>
                <a:gd name="T40" fmla="*/ 28 w 46"/>
                <a:gd name="T41" fmla="*/ 22 h 82"/>
                <a:gd name="T42" fmla="*/ 27 w 46"/>
                <a:gd name="T43" fmla="*/ 14 h 82"/>
                <a:gd name="T44" fmla="*/ 20 w 46"/>
                <a:gd name="T45" fmla="*/ 13 h 82"/>
                <a:gd name="T46" fmla="*/ 16 w 46"/>
                <a:gd name="T47" fmla="*/ 13 h 82"/>
                <a:gd name="T48" fmla="*/ 16 w 46"/>
                <a:gd name="T49" fmla="*/ 69 h 82"/>
                <a:gd name="T50" fmla="*/ 19 w 46"/>
                <a:gd name="T51" fmla="*/ 69 h 82"/>
                <a:gd name="T52" fmla="*/ 24 w 46"/>
                <a:gd name="T53" fmla="*/ 69 h 82"/>
                <a:gd name="T54" fmla="*/ 30 w 46"/>
                <a:gd name="T55" fmla="*/ 62 h 82"/>
                <a:gd name="T56" fmla="*/ 30 w 46"/>
                <a:gd name="T57" fmla="*/ 58 h 82"/>
                <a:gd name="T58" fmla="*/ 27 w 46"/>
                <a:gd name="T59" fmla="*/ 48 h 82"/>
                <a:gd name="T60" fmla="*/ 19 w 46"/>
                <a:gd name="T61" fmla="*/ 45 h 82"/>
                <a:gd name="T62" fmla="*/ 16 w 46"/>
                <a:gd name="T63" fmla="*/ 6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" h="82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8" y="1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1" y="9"/>
                  </a:lnTo>
                  <a:lnTo>
                    <a:pt x="43" y="13"/>
                  </a:lnTo>
                  <a:lnTo>
                    <a:pt x="45" y="21"/>
                  </a:lnTo>
                  <a:lnTo>
                    <a:pt x="45" y="21"/>
                  </a:lnTo>
                  <a:lnTo>
                    <a:pt x="43" y="25"/>
                  </a:lnTo>
                  <a:lnTo>
                    <a:pt x="41" y="30"/>
                  </a:lnTo>
                  <a:lnTo>
                    <a:pt x="38" y="35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3" y="38"/>
                  </a:lnTo>
                  <a:lnTo>
                    <a:pt x="38" y="41"/>
                  </a:lnTo>
                  <a:lnTo>
                    <a:pt x="43" y="46"/>
                  </a:lnTo>
                  <a:lnTo>
                    <a:pt x="46" y="51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5" y="66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37" y="77"/>
                  </a:lnTo>
                  <a:lnTo>
                    <a:pt x="30" y="78"/>
                  </a:lnTo>
                  <a:lnTo>
                    <a:pt x="24" y="80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0" y="80"/>
                  </a:lnTo>
                  <a:lnTo>
                    <a:pt x="0" y="1"/>
                  </a:lnTo>
                  <a:close/>
                  <a:moveTo>
                    <a:pt x="16" y="33"/>
                  </a:moveTo>
                  <a:lnTo>
                    <a:pt x="19" y="33"/>
                  </a:lnTo>
                  <a:lnTo>
                    <a:pt x="19" y="33"/>
                  </a:lnTo>
                  <a:lnTo>
                    <a:pt x="22" y="32"/>
                  </a:lnTo>
                  <a:lnTo>
                    <a:pt x="25" y="30"/>
                  </a:lnTo>
                  <a:lnTo>
                    <a:pt x="28" y="27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8" y="17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6" y="13"/>
                  </a:lnTo>
                  <a:lnTo>
                    <a:pt x="16" y="33"/>
                  </a:lnTo>
                  <a:close/>
                  <a:moveTo>
                    <a:pt x="16" y="69"/>
                  </a:moveTo>
                  <a:lnTo>
                    <a:pt x="16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24" y="69"/>
                  </a:lnTo>
                  <a:lnTo>
                    <a:pt x="27" y="66"/>
                  </a:lnTo>
                  <a:lnTo>
                    <a:pt x="30" y="62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30" y="51"/>
                  </a:lnTo>
                  <a:lnTo>
                    <a:pt x="27" y="48"/>
                  </a:lnTo>
                  <a:lnTo>
                    <a:pt x="24" y="46"/>
                  </a:lnTo>
                  <a:lnTo>
                    <a:pt x="19" y="45"/>
                  </a:lnTo>
                  <a:lnTo>
                    <a:pt x="16" y="45"/>
                  </a:lnTo>
                  <a:lnTo>
                    <a:pt x="16" y="69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1" name="Freeform 64"/>
            <p:cNvSpPr>
              <a:spLocks noEditPoints="1"/>
            </p:cNvSpPr>
            <p:nvPr/>
          </p:nvSpPr>
          <p:spPr bwMode="auto">
            <a:xfrm>
              <a:off x="1443" y="502"/>
              <a:ext cx="51" cy="79"/>
            </a:xfrm>
            <a:custGeom>
              <a:avLst/>
              <a:gdLst>
                <a:gd name="T0" fmla="*/ 19 w 51"/>
                <a:gd name="T1" fmla="*/ 61 h 79"/>
                <a:gd name="T2" fmla="*/ 16 w 51"/>
                <a:gd name="T3" fmla="*/ 79 h 79"/>
                <a:gd name="T4" fmla="*/ 0 w 51"/>
                <a:gd name="T5" fmla="*/ 79 h 79"/>
                <a:gd name="T6" fmla="*/ 18 w 51"/>
                <a:gd name="T7" fmla="*/ 0 h 79"/>
                <a:gd name="T8" fmla="*/ 37 w 51"/>
                <a:gd name="T9" fmla="*/ 0 h 79"/>
                <a:gd name="T10" fmla="*/ 51 w 51"/>
                <a:gd name="T11" fmla="*/ 79 h 79"/>
                <a:gd name="T12" fmla="*/ 37 w 51"/>
                <a:gd name="T13" fmla="*/ 79 h 79"/>
                <a:gd name="T14" fmla="*/ 34 w 51"/>
                <a:gd name="T15" fmla="*/ 61 h 79"/>
                <a:gd name="T16" fmla="*/ 19 w 51"/>
                <a:gd name="T17" fmla="*/ 61 h 79"/>
                <a:gd name="T18" fmla="*/ 32 w 51"/>
                <a:gd name="T19" fmla="*/ 48 h 79"/>
                <a:gd name="T20" fmla="*/ 29 w 51"/>
                <a:gd name="T21" fmla="*/ 32 h 79"/>
                <a:gd name="T22" fmla="*/ 29 w 51"/>
                <a:gd name="T23" fmla="*/ 32 h 79"/>
                <a:gd name="T24" fmla="*/ 27 w 51"/>
                <a:gd name="T25" fmla="*/ 15 h 79"/>
                <a:gd name="T26" fmla="*/ 26 w 51"/>
                <a:gd name="T27" fmla="*/ 15 h 79"/>
                <a:gd name="T28" fmla="*/ 26 w 51"/>
                <a:gd name="T29" fmla="*/ 15 h 79"/>
                <a:gd name="T30" fmla="*/ 24 w 51"/>
                <a:gd name="T31" fmla="*/ 32 h 79"/>
                <a:gd name="T32" fmla="*/ 21 w 51"/>
                <a:gd name="T33" fmla="*/ 48 h 79"/>
                <a:gd name="T34" fmla="*/ 32 w 51"/>
                <a:gd name="T35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79">
                  <a:moveTo>
                    <a:pt x="19" y="61"/>
                  </a:moveTo>
                  <a:lnTo>
                    <a:pt x="16" y="79"/>
                  </a:lnTo>
                  <a:lnTo>
                    <a:pt x="0" y="79"/>
                  </a:lnTo>
                  <a:lnTo>
                    <a:pt x="18" y="0"/>
                  </a:lnTo>
                  <a:lnTo>
                    <a:pt x="37" y="0"/>
                  </a:lnTo>
                  <a:lnTo>
                    <a:pt x="51" y="79"/>
                  </a:lnTo>
                  <a:lnTo>
                    <a:pt x="37" y="79"/>
                  </a:lnTo>
                  <a:lnTo>
                    <a:pt x="34" y="61"/>
                  </a:lnTo>
                  <a:lnTo>
                    <a:pt x="19" y="61"/>
                  </a:lnTo>
                  <a:close/>
                  <a:moveTo>
                    <a:pt x="32" y="48"/>
                  </a:moveTo>
                  <a:lnTo>
                    <a:pt x="29" y="32"/>
                  </a:lnTo>
                  <a:lnTo>
                    <a:pt x="29" y="32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4" y="32"/>
                  </a:lnTo>
                  <a:lnTo>
                    <a:pt x="21" y="48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2" name="Freeform 65"/>
            <p:cNvSpPr>
              <a:spLocks/>
            </p:cNvSpPr>
            <p:nvPr/>
          </p:nvSpPr>
          <p:spPr bwMode="auto">
            <a:xfrm>
              <a:off x="1501" y="502"/>
              <a:ext cx="67" cy="79"/>
            </a:xfrm>
            <a:custGeom>
              <a:avLst/>
              <a:gdLst>
                <a:gd name="T0" fmla="*/ 51 w 67"/>
                <a:gd name="T1" fmla="*/ 52 h 79"/>
                <a:gd name="T2" fmla="*/ 51 w 67"/>
                <a:gd name="T3" fmla="*/ 52 h 79"/>
                <a:gd name="T4" fmla="*/ 51 w 67"/>
                <a:gd name="T5" fmla="*/ 24 h 79"/>
                <a:gd name="T6" fmla="*/ 51 w 67"/>
                <a:gd name="T7" fmla="*/ 24 h 79"/>
                <a:gd name="T8" fmla="*/ 51 w 67"/>
                <a:gd name="T9" fmla="*/ 24 h 79"/>
                <a:gd name="T10" fmla="*/ 45 w 67"/>
                <a:gd name="T11" fmla="*/ 50 h 79"/>
                <a:gd name="T12" fmla="*/ 38 w 67"/>
                <a:gd name="T13" fmla="*/ 79 h 79"/>
                <a:gd name="T14" fmla="*/ 27 w 67"/>
                <a:gd name="T15" fmla="*/ 79 h 79"/>
                <a:gd name="T16" fmla="*/ 21 w 67"/>
                <a:gd name="T17" fmla="*/ 50 h 79"/>
                <a:gd name="T18" fmla="*/ 21 w 67"/>
                <a:gd name="T19" fmla="*/ 50 h 79"/>
                <a:gd name="T20" fmla="*/ 16 w 67"/>
                <a:gd name="T21" fmla="*/ 24 h 79"/>
                <a:gd name="T22" fmla="*/ 16 w 67"/>
                <a:gd name="T23" fmla="*/ 24 h 79"/>
                <a:gd name="T24" fmla="*/ 16 w 67"/>
                <a:gd name="T25" fmla="*/ 24 h 79"/>
                <a:gd name="T26" fmla="*/ 14 w 67"/>
                <a:gd name="T27" fmla="*/ 52 h 79"/>
                <a:gd name="T28" fmla="*/ 13 w 67"/>
                <a:gd name="T29" fmla="*/ 79 h 79"/>
                <a:gd name="T30" fmla="*/ 0 w 67"/>
                <a:gd name="T31" fmla="*/ 79 h 79"/>
                <a:gd name="T32" fmla="*/ 6 w 67"/>
                <a:gd name="T33" fmla="*/ 0 h 79"/>
                <a:gd name="T34" fmla="*/ 22 w 67"/>
                <a:gd name="T35" fmla="*/ 0 h 79"/>
                <a:gd name="T36" fmla="*/ 29 w 67"/>
                <a:gd name="T37" fmla="*/ 29 h 79"/>
                <a:gd name="T38" fmla="*/ 29 w 67"/>
                <a:gd name="T39" fmla="*/ 29 h 79"/>
                <a:gd name="T40" fmla="*/ 34 w 67"/>
                <a:gd name="T41" fmla="*/ 57 h 79"/>
                <a:gd name="T42" fmla="*/ 34 w 67"/>
                <a:gd name="T43" fmla="*/ 57 h 79"/>
                <a:gd name="T44" fmla="*/ 34 w 67"/>
                <a:gd name="T45" fmla="*/ 57 h 79"/>
                <a:gd name="T46" fmla="*/ 40 w 67"/>
                <a:gd name="T47" fmla="*/ 29 h 79"/>
                <a:gd name="T48" fmla="*/ 46 w 67"/>
                <a:gd name="T49" fmla="*/ 0 h 79"/>
                <a:gd name="T50" fmla="*/ 63 w 67"/>
                <a:gd name="T51" fmla="*/ 0 h 79"/>
                <a:gd name="T52" fmla="*/ 67 w 67"/>
                <a:gd name="T53" fmla="*/ 79 h 79"/>
                <a:gd name="T54" fmla="*/ 53 w 67"/>
                <a:gd name="T55" fmla="*/ 79 h 79"/>
                <a:gd name="T56" fmla="*/ 51 w 67"/>
                <a:gd name="T57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7" h="79">
                  <a:moveTo>
                    <a:pt x="51" y="52"/>
                  </a:moveTo>
                  <a:lnTo>
                    <a:pt x="51" y="52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45" y="50"/>
                  </a:lnTo>
                  <a:lnTo>
                    <a:pt x="38" y="79"/>
                  </a:lnTo>
                  <a:lnTo>
                    <a:pt x="27" y="79"/>
                  </a:lnTo>
                  <a:lnTo>
                    <a:pt x="21" y="50"/>
                  </a:lnTo>
                  <a:lnTo>
                    <a:pt x="21" y="50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4" y="52"/>
                  </a:lnTo>
                  <a:lnTo>
                    <a:pt x="13" y="79"/>
                  </a:lnTo>
                  <a:lnTo>
                    <a:pt x="0" y="79"/>
                  </a:lnTo>
                  <a:lnTo>
                    <a:pt x="6" y="0"/>
                  </a:lnTo>
                  <a:lnTo>
                    <a:pt x="22" y="0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34" y="57"/>
                  </a:lnTo>
                  <a:lnTo>
                    <a:pt x="40" y="29"/>
                  </a:lnTo>
                  <a:lnTo>
                    <a:pt x="46" y="0"/>
                  </a:lnTo>
                  <a:lnTo>
                    <a:pt x="63" y="0"/>
                  </a:lnTo>
                  <a:lnTo>
                    <a:pt x="67" y="79"/>
                  </a:lnTo>
                  <a:lnTo>
                    <a:pt x="53" y="79"/>
                  </a:lnTo>
                  <a:lnTo>
                    <a:pt x="51" y="52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193" name="Freeform 66"/>
            <p:cNvSpPr>
              <a:spLocks/>
            </p:cNvSpPr>
            <p:nvPr/>
          </p:nvSpPr>
          <p:spPr bwMode="auto">
            <a:xfrm>
              <a:off x="1580" y="502"/>
              <a:ext cx="46" cy="79"/>
            </a:xfrm>
            <a:custGeom>
              <a:avLst/>
              <a:gdLst>
                <a:gd name="T0" fmla="*/ 12 w 46"/>
                <a:gd name="T1" fmla="*/ 0 h 79"/>
                <a:gd name="T2" fmla="*/ 12 w 46"/>
                <a:gd name="T3" fmla="*/ 18 h 79"/>
                <a:gd name="T4" fmla="*/ 12 w 46"/>
                <a:gd name="T5" fmla="*/ 18 h 79"/>
                <a:gd name="T6" fmla="*/ 12 w 46"/>
                <a:gd name="T7" fmla="*/ 53 h 79"/>
                <a:gd name="T8" fmla="*/ 12 w 46"/>
                <a:gd name="T9" fmla="*/ 53 h 79"/>
                <a:gd name="T10" fmla="*/ 12 w 46"/>
                <a:gd name="T11" fmla="*/ 53 h 79"/>
                <a:gd name="T12" fmla="*/ 20 w 46"/>
                <a:gd name="T13" fmla="*/ 31 h 79"/>
                <a:gd name="T14" fmla="*/ 32 w 46"/>
                <a:gd name="T15" fmla="*/ 0 h 79"/>
                <a:gd name="T16" fmla="*/ 46 w 46"/>
                <a:gd name="T17" fmla="*/ 0 h 79"/>
                <a:gd name="T18" fmla="*/ 46 w 46"/>
                <a:gd name="T19" fmla="*/ 79 h 79"/>
                <a:gd name="T20" fmla="*/ 33 w 46"/>
                <a:gd name="T21" fmla="*/ 79 h 79"/>
                <a:gd name="T22" fmla="*/ 33 w 46"/>
                <a:gd name="T23" fmla="*/ 61 h 79"/>
                <a:gd name="T24" fmla="*/ 33 w 46"/>
                <a:gd name="T25" fmla="*/ 61 h 79"/>
                <a:gd name="T26" fmla="*/ 33 w 46"/>
                <a:gd name="T27" fmla="*/ 26 h 79"/>
                <a:gd name="T28" fmla="*/ 33 w 46"/>
                <a:gd name="T29" fmla="*/ 26 h 79"/>
                <a:gd name="T30" fmla="*/ 33 w 46"/>
                <a:gd name="T31" fmla="*/ 26 h 79"/>
                <a:gd name="T32" fmla="*/ 25 w 46"/>
                <a:gd name="T33" fmla="*/ 48 h 79"/>
                <a:gd name="T34" fmla="*/ 14 w 46"/>
                <a:gd name="T35" fmla="*/ 79 h 79"/>
                <a:gd name="T36" fmla="*/ 0 w 46"/>
                <a:gd name="T37" fmla="*/ 79 h 79"/>
                <a:gd name="T38" fmla="*/ 0 w 46"/>
                <a:gd name="T39" fmla="*/ 0 h 79"/>
                <a:gd name="T40" fmla="*/ 12 w 46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79">
                  <a:moveTo>
                    <a:pt x="12" y="0"/>
                  </a:moveTo>
                  <a:lnTo>
                    <a:pt x="12" y="18"/>
                  </a:lnTo>
                  <a:lnTo>
                    <a:pt x="12" y="18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20" y="31"/>
                  </a:lnTo>
                  <a:lnTo>
                    <a:pt x="32" y="0"/>
                  </a:lnTo>
                  <a:lnTo>
                    <a:pt x="46" y="0"/>
                  </a:lnTo>
                  <a:lnTo>
                    <a:pt x="46" y="79"/>
                  </a:lnTo>
                  <a:lnTo>
                    <a:pt x="33" y="79"/>
                  </a:lnTo>
                  <a:lnTo>
                    <a:pt x="33" y="61"/>
                  </a:lnTo>
                  <a:lnTo>
                    <a:pt x="33" y="61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25" y="48"/>
                  </a:lnTo>
                  <a:lnTo>
                    <a:pt x="1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44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</p:grpSp>
      <p:cxnSp>
        <p:nvCxnSpPr>
          <p:cNvPr id="194" name="Прямая соединительная линия 193"/>
          <p:cNvCxnSpPr/>
          <p:nvPr/>
        </p:nvCxnSpPr>
        <p:spPr>
          <a:xfrm>
            <a:off x="273520" y="836712"/>
            <a:ext cx="9360000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273000" y="1268760"/>
            <a:ext cx="9359999" cy="0"/>
          </a:xfrm>
          <a:prstGeom prst="line">
            <a:avLst/>
          </a:prstGeom>
          <a:ln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Прямоугольник 72"/>
          <p:cNvSpPr/>
          <p:nvPr/>
        </p:nvSpPr>
        <p:spPr>
          <a:xfrm>
            <a:off x="279686" y="839490"/>
            <a:ext cx="93533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100" spc="-10" dirty="0" smtClean="0">
                <a:solidFill>
                  <a:schemeClr val="bg1">
                    <a:lumMod val="65000"/>
                  </a:schemeClr>
                </a:solidFill>
              </a:rPr>
              <a:t>Фондовый рынок Ирана, находящегося уже многие годы под блокирующими санкциями, продемонстрировал многократный рост как в национальной валюте (иранский риал), так и в пересчете на доллары по официальному курсу. Акции де-факто являются основным средством сбережения для населения.</a:t>
            </a:r>
            <a:endParaRPr lang="en-US" sz="1100" spc="-1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221258" y="6560670"/>
            <a:ext cx="95015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solidFill>
                  <a:schemeClr val="bg1">
                    <a:lumMod val="65000"/>
                  </a:schemeClr>
                </a:solidFill>
              </a:rPr>
              <a:t>Источник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</a:rPr>
              <a:t>: </a:t>
            </a:r>
            <a:r>
              <a:rPr lang="en-US" sz="900" dirty="0" smtClean="0">
                <a:solidFill>
                  <a:schemeClr val="bg1">
                    <a:lumMod val="65000"/>
                  </a:schemeClr>
                </a:solidFill>
              </a:rPr>
              <a:t>CEIC, </a:t>
            </a:r>
            <a:r>
              <a:rPr lang="ru-RU" sz="900" dirty="0" smtClean="0">
                <a:solidFill>
                  <a:schemeClr val="bg1">
                    <a:lumMod val="65000"/>
                  </a:schemeClr>
                </a:solidFill>
              </a:rPr>
              <a:t>МосБиржа</a:t>
            </a:r>
            <a:r>
              <a:rPr lang="en-US" sz="9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ru-RU" sz="900" dirty="0" smtClean="0">
                <a:solidFill>
                  <a:schemeClr val="bg1">
                    <a:lumMod val="65000"/>
                  </a:schemeClr>
                </a:solidFill>
              </a:rPr>
              <a:t>УК ГПБ</a:t>
            </a:r>
            <a:endParaRPr lang="ru-RU" sz="9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3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zJhJhbJjnahcw.SZSY7R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гпб">
      <a:dk1>
        <a:srgbClr val="113D70"/>
      </a:dk1>
      <a:lt1>
        <a:sysClr val="window" lastClr="FFFFFF"/>
      </a:lt1>
      <a:dk2>
        <a:srgbClr val="4E5050"/>
      </a:dk2>
      <a:lt2>
        <a:srgbClr val="8E9295"/>
      </a:lt2>
      <a:accent1>
        <a:srgbClr val="01ADEF"/>
      </a:accent1>
      <a:accent2>
        <a:srgbClr val="002060"/>
      </a:accent2>
      <a:accent3>
        <a:srgbClr val="AFDFFF"/>
      </a:accent3>
      <a:accent4>
        <a:srgbClr val="8298BC"/>
      </a:accent4>
      <a:accent5>
        <a:srgbClr val="8EB4DA"/>
      </a:accent5>
      <a:accent6>
        <a:srgbClr val="D0E2F8"/>
      </a:accent6>
      <a:hlink>
        <a:srgbClr val="E1F3FF"/>
      </a:hlink>
      <a:folHlink>
        <a:srgbClr val="C5C7C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74FAF795F49F04F9F7E3286986B5FB7" ma:contentTypeVersion="11" ma:contentTypeDescription="Создание документа." ma:contentTypeScope="" ma:versionID="1e40f3f859b36ef354ead1b341016384">
  <xsd:schema xmlns:xsd="http://www.w3.org/2001/XMLSchema" xmlns:xs="http://www.w3.org/2001/XMLSchema" xmlns:p="http://schemas.microsoft.com/office/2006/metadata/properties" xmlns:ns2="15b7db1d-4a74-4512-bd81-8d32fbc41860" targetNamespace="http://schemas.microsoft.com/office/2006/metadata/properties" ma:root="true" ma:fieldsID="50724d3c1692a377e2909e9fb8614371" ns2:_="">
    <xsd:import namespace="15b7db1d-4a74-4512-bd81-8d32fbc418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b7db1d-4a74-4512-bd81-8d32fbc418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B34253E-F679-4AAF-8AC5-22E3FDD7EEB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DBC77F0-F0AC-422C-80F0-2B38F81F3F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FA2F0F-A399-4AB0-B053-13C751FB6A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b7db1d-4a74-4512-bd81-8d32fbc418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120151</TotalTime>
  <Words>108</Words>
  <Application>Microsoft Office PowerPoint</Application>
  <PresentationFormat>Лист A4 (210x297 мм)</PresentationFormat>
  <Paragraphs>11</Paragraphs>
  <Slides>2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Arial Unicode MS</vt:lpstr>
      <vt:lpstr>Calibri</vt:lpstr>
      <vt:lpstr>Тема Office</vt:lpstr>
      <vt:lpstr>Слайд think-cell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Постоялко Александра Викторовна</dc:creator>
  <cp:lastModifiedBy>Artur</cp:lastModifiedBy>
  <cp:revision>1472</cp:revision>
  <cp:lastPrinted>2022-05-17T09:10:52Z</cp:lastPrinted>
  <dcterms:created xsi:type="dcterms:W3CDTF">2015-04-14T07:08:12Z</dcterms:created>
  <dcterms:modified xsi:type="dcterms:W3CDTF">2022-05-19T06:04:26Z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0x010100774FAF795F49F04F9F7E3286986B5FB7</vt:lpwstr>
  </property>
</Properties>
</file>